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9"/>
  </p:normalViewPr>
  <p:slideViewPr>
    <p:cSldViewPr snapToGrid="0" snapToObjects="1">
      <p:cViewPr varScale="1">
        <p:scale>
          <a:sx n="87" d="100"/>
          <a:sy n="87" d="100"/>
        </p:scale>
        <p:origin x="182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1" name="Shape 9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7" name="Shape 15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3" name="Shape 16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68" name="Shape 16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74" name="Shape 17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0" name="Shape 18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86" name="Shape 18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92" name="Shape 19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98" name="Shape 19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04" name="Shape 20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10" name="Shape 21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7" name="Shape 9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16" name="Shape 21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22" name="Shape 22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28" name="Shape 22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39" name="Shape 23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44" name="Shape 24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0" name="Shape 13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9" name="Shape 13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4" name="Shape 14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0" name="Shape 15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p:nvPr/>
        </p:nvSpPr>
        <p:spPr>
          <a:xfrm>
            <a:off x="0" y="0"/>
            <a:ext cx="3409949" cy="6858000"/>
          </a:xfrm>
          <a:prstGeom prst="rect">
            <a:avLst/>
          </a:prstGeom>
          <a:solidFill>
            <a:schemeClr val="dk2">
              <a:alpha val="75686"/>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ndara"/>
              <a:ea typeface="Candara"/>
              <a:cs typeface="Candara"/>
              <a:sym typeface="Candara"/>
            </a:endParaRPr>
          </a:p>
        </p:txBody>
      </p:sp>
      <p:sp>
        <p:nvSpPr>
          <p:cNvPr id="13" name="Shape 13"/>
          <p:cNvSpPr/>
          <p:nvPr/>
        </p:nvSpPr>
        <p:spPr>
          <a:xfrm>
            <a:off x="838200" y="1762090"/>
            <a:ext cx="2521776" cy="5095912"/>
          </a:xfrm>
          <a:custGeom>
            <a:avLst/>
            <a:gdLst/>
            <a:ahLst/>
            <a:cxnLst/>
            <a:rect l="0" t="0" r="0" b="0"/>
            <a:pathLst>
              <a:path w="120000" h="120000" extrusionOk="0">
                <a:moveTo>
                  <a:pt x="20622" y="50762"/>
                </a:moveTo>
                <a:lnTo>
                  <a:pt x="24009" y="53599"/>
                </a:lnTo>
                <a:lnTo>
                  <a:pt x="25056" y="54437"/>
                </a:lnTo>
                <a:lnTo>
                  <a:pt x="26052" y="55301"/>
                </a:lnTo>
                <a:lnTo>
                  <a:pt x="26799" y="55967"/>
                </a:lnTo>
                <a:lnTo>
                  <a:pt x="27247" y="56287"/>
                </a:lnTo>
                <a:lnTo>
                  <a:pt x="27845" y="56534"/>
                </a:lnTo>
                <a:lnTo>
                  <a:pt x="30186" y="57299"/>
                </a:lnTo>
                <a:lnTo>
                  <a:pt x="30784" y="57521"/>
                </a:lnTo>
                <a:lnTo>
                  <a:pt x="31731" y="57817"/>
                </a:lnTo>
                <a:lnTo>
                  <a:pt x="32727" y="58211"/>
                </a:lnTo>
                <a:lnTo>
                  <a:pt x="35118" y="59001"/>
                </a:lnTo>
                <a:lnTo>
                  <a:pt x="36264" y="59371"/>
                </a:lnTo>
                <a:lnTo>
                  <a:pt x="37310" y="59691"/>
                </a:lnTo>
                <a:lnTo>
                  <a:pt x="38107" y="59913"/>
                </a:lnTo>
                <a:lnTo>
                  <a:pt x="37957" y="59001"/>
                </a:lnTo>
                <a:lnTo>
                  <a:pt x="37608" y="58063"/>
                </a:lnTo>
                <a:lnTo>
                  <a:pt x="37061" y="57373"/>
                </a:lnTo>
                <a:lnTo>
                  <a:pt x="36363" y="56682"/>
                </a:lnTo>
                <a:lnTo>
                  <a:pt x="34221" y="55202"/>
                </a:lnTo>
                <a:lnTo>
                  <a:pt x="32029" y="53771"/>
                </a:lnTo>
                <a:lnTo>
                  <a:pt x="29738" y="52365"/>
                </a:lnTo>
                <a:lnTo>
                  <a:pt x="29389" y="52094"/>
                </a:lnTo>
                <a:lnTo>
                  <a:pt x="28991" y="51921"/>
                </a:lnTo>
                <a:lnTo>
                  <a:pt x="28542" y="51823"/>
                </a:lnTo>
                <a:lnTo>
                  <a:pt x="27895" y="51773"/>
                </a:lnTo>
                <a:lnTo>
                  <a:pt x="26749" y="51675"/>
                </a:lnTo>
                <a:lnTo>
                  <a:pt x="25504" y="51453"/>
                </a:lnTo>
                <a:lnTo>
                  <a:pt x="24308" y="51255"/>
                </a:lnTo>
                <a:lnTo>
                  <a:pt x="20622" y="50762"/>
                </a:lnTo>
                <a:close/>
                <a:moveTo>
                  <a:pt x="58381" y="49257"/>
                </a:moveTo>
                <a:lnTo>
                  <a:pt x="52353" y="50910"/>
                </a:lnTo>
                <a:lnTo>
                  <a:pt x="50361" y="51453"/>
                </a:lnTo>
                <a:lnTo>
                  <a:pt x="48468" y="51995"/>
                </a:lnTo>
                <a:lnTo>
                  <a:pt x="47671" y="52168"/>
                </a:lnTo>
                <a:lnTo>
                  <a:pt x="46824" y="52390"/>
                </a:lnTo>
                <a:lnTo>
                  <a:pt x="46127" y="52612"/>
                </a:lnTo>
                <a:lnTo>
                  <a:pt x="45529" y="52908"/>
                </a:lnTo>
                <a:lnTo>
                  <a:pt x="44632" y="53475"/>
                </a:lnTo>
                <a:lnTo>
                  <a:pt x="43686" y="54067"/>
                </a:lnTo>
                <a:lnTo>
                  <a:pt x="42640" y="54783"/>
                </a:lnTo>
                <a:lnTo>
                  <a:pt x="41643" y="55547"/>
                </a:lnTo>
                <a:lnTo>
                  <a:pt x="40846" y="56312"/>
                </a:lnTo>
                <a:lnTo>
                  <a:pt x="40298" y="56904"/>
                </a:lnTo>
                <a:lnTo>
                  <a:pt x="39950" y="57496"/>
                </a:lnTo>
                <a:lnTo>
                  <a:pt x="39850" y="57619"/>
                </a:lnTo>
                <a:lnTo>
                  <a:pt x="39850" y="57989"/>
                </a:lnTo>
                <a:lnTo>
                  <a:pt x="39800" y="58507"/>
                </a:lnTo>
                <a:lnTo>
                  <a:pt x="39651" y="59050"/>
                </a:lnTo>
                <a:lnTo>
                  <a:pt x="39501" y="60283"/>
                </a:lnTo>
                <a:lnTo>
                  <a:pt x="39452" y="60801"/>
                </a:lnTo>
                <a:lnTo>
                  <a:pt x="39352" y="61196"/>
                </a:lnTo>
                <a:lnTo>
                  <a:pt x="38854" y="63958"/>
                </a:lnTo>
                <a:lnTo>
                  <a:pt x="38306" y="66696"/>
                </a:lnTo>
                <a:lnTo>
                  <a:pt x="38256" y="67461"/>
                </a:lnTo>
                <a:lnTo>
                  <a:pt x="38107" y="68768"/>
                </a:lnTo>
                <a:lnTo>
                  <a:pt x="37907" y="70150"/>
                </a:lnTo>
                <a:lnTo>
                  <a:pt x="37907" y="71482"/>
                </a:lnTo>
                <a:lnTo>
                  <a:pt x="38057" y="72789"/>
                </a:lnTo>
                <a:lnTo>
                  <a:pt x="39701" y="73085"/>
                </a:lnTo>
                <a:lnTo>
                  <a:pt x="41394" y="73529"/>
                </a:lnTo>
                <a:lnTo>
                  <a:pt x="42938" y="74096"/>
                </a:lnTo>
                <a:lnTo>
                  <a:pt x="44483" y="74787"/>
                </a:lnTo>
                <a:lnTo>
                  <a:pt x="45828" y="75699"/>
                </a:lnTo>
                <a:lnTo>
                  <a:pt x="46973" y="76587"/>
                </a:lnTo>
                <a:lnTo>
                  <a:pt x="48219" y="77525"/>
                </a:lnTo>
                <a:lnTo>
                  <a:pt x="49364" y="78462"/>
                </a:lnTo>
                <a:lnTo>
                  <a:pt x="50311" y="79523"/>
                </a:lnTo>
                <a:lnTo>
                  <a:pt x="51257" y="81003"/>
                </a:lnTo>
                <a:lnTo>
                  <a:pt x="51905" y="82606"/>
                </a:lnTo>
                <a:lnTo>
                  <a:pt x="52303" y="84283"/>
                </a:lnTo>
                <a:lnTo>
                  <a:pt x="52303" y="84406"/>
                </a:lnTo>
                <a:lnTo>
                  <a:pt x="52353" y="84505"/>
                </a:lnTo>
                <a:lnTo>
                  <a:pt x="52503" y="82606"/>
                </a:lnTo>
                <a:lnTo>
                  <a:pt x="52702" y="80830"/>
                </a:lnTo>
                <a:lnTo>
                  <a:pt x="52951" y="79227"/>
                </a:lnTo>
                <a:lnTo>
                  <a:pt x="53150" y="77821"/>
                </a:lnTo>
                <a:lnTo>
                  <a:pt x="53300" y="76834"/>
                </a:lnTo>
                <a:lnTo>
                  <a:pt x="53549" y="75773"/>
                </a:lnTo>
                <a:lnTo>
                  <a:pt x="53698" y="74639"/>
                </a:lnTo>
                <a:lnTo>
                  <a:pt x="53897" y="73381"/>
                </a:lnTo>
                <a:lnTo>
                  <a:pt x="54097" y="72000"/>
                </a:lnTo>
                <a:lnTo>
                  <a:pt x="54346" y="70421"/>
                </a:lnTo>
                <a:lnTo>
                  <a:pt x="54645" y="68719"/>
                </a:lnTo>
                <a:lnTo>
                  <a:pt x="54943" y="66795"/>
                </a:lnTo>
                <a:lnTo>
                  <a:pt x="55342" y="63958"/>
                </a:lnTo>
                <a:lnTo>
                  <a:pt x="55740" y="61146"/>
                </a:lnTo>
                <a:lnTo>
                  <a:pt x="56089" y="58310"/>
                </a:lnTo>
                <a:lnTo>
                  <a:pt x="56687" y="55473"/>
                </a:lnTo>
                <a:lnTo>
                  <a:pt x="58381" y="49257"/>
                </a:lnTo>
                <a:close/>
                <a:moveTo>
                  <a:pt x="30933" y="49085"/>
                </a:moveTo>
                <a:lnTo>
                  <a:pt x="30834" y="49109"/>
                </a:lnTo>
                <a:lnTo>
                  <a:pt x="30684" y="49627"/>
                </a:lnTo>
                <a:lnTo>
                  <a:pt x="30535" y="50170"/>
                </a:lnTo>
                <a:lnTo>
                  <a:pt x="30386" y="50540"/>
                </a:lnTo>
                <a:lnTo>
                  <a:pt x="30186" y="50910"/>
                </a:lnTo>
                <a:lnTo>
                  <a:pt x="30087" y="51255"/>
                </a:lnTo>
                <a:lnTo>
                  <a:pt x="30336" y="51601"/>
                </a:lnTo>
                <a:lnTo>
                  <a:pt x="30784" y="51921"/>
                </a:lnTo>
                <a:lnTo>
                  <a:pt x="31183" y="52217"/>
                </a:lnTo>
                <a:lnTo>
                  <a:pt x="32826" y="53451"/>
                </a:lnTo>
                <a:lnTo>
                  <a:pt x="34420" y="54536"/>
                </a:lnTo>
                <a:lnTo>
                  <a:pt x="36214" y="55621"/>
                </a:lnTo>
                <a:lnTo>
                  <a:pt x="36413" y="55769"/>
                </a:lnTo>
                <a:lnTo>
                  <a:pt x="36712" y="55991"/>
                </a:lnTo>
                <a:lnTo>
                  <a:pt x="37459" y="56509"/>
                </a:lnTo>
                <a:lnTo>
                  <a:pt x="37907" y="56731"/>
                </a:lnTo>
                <a:lnTo>
                  <a:pt x="38256" y="56830"/>
                </a:lnTo>
                <a:lnTo>
                  <a:pt x="38605" y="56830"/>
                </a:lnTo>
                <a:lnTo>
                  <a:pt x="38904" y="56682"/>
                </a:lnTo>
                <a:lnTo>
                  <a:pt x="39202" y="56361"/>
                </a:lnTo>
                <a:lnTo>
                  <a:pt x="39651" y="55991"/>
                </a:lnTo>
                <a:lnTo>
                  <a:pt x="40099" y="55671"/>
                </a:lnTo>
                <a:lnTo>
                  <a:pt x="40398" y="55301"/>
                </a:lnTo>
                <a:lnTo>
                  <a:pt x="40448" y="54980"/>
                </a:lnTo>
                <a:lnTo>
                  <a:pt x="40149" y="54610"/>
                </a:lnTo>
                <a:lnTo>
                  <a:pt x="39651" y="54289"/>
                </a:lnTo>
                <a:lnTo>
                  <a:pt x="39153" y="53993"/>
                </a:lnTo>
                <a:lnTo>
                  <a:pt x="38206" y="53401"/>
                </a:lnTo>
                <a:lnTo>
                  <a:pt x="37310" y="52834"/>
                </a:lnTo>
                <a:lnTo>
                  <a:pt x="35516" y="51823"/>
                </a:lnTo>
                <a:lnTo>
                  <a:pt x="33872" y="50787"/>
                </a:lnTo>
                <a:lnTo>
                  <a:pt x="31930" y="49627"/>
                </a:lnTo>
                <a:lnTo>
                  <a:pt x="31880" y="49553"/>
                </a:lnTo>
                <a:lnTo>
                  <a:pt x="31481" y="49381"/>
                </a:lnTo>
                <a:lnTo>
                  <a:pt x="31332" y="49257"/>
                </a:lnTo>
                <a:lnTo>
                  <a:pt x="31183" y="49183"/>
                </a:lnTo>
                <a:lnTo>
                  <a:pt x="31083" y="49159"/>
                </a:lnTo>
                <a:lnTo>
                  <a:pt x="30933" y="49085"/>
                </a:lnTo>
                <a:close/>
                <a:moveTo>
                  <a:pt x="29290" y="48641"/>
                </a:moveTo>
                <a:lnTo>
                  <a:pt x="28642" y="48690"/>
                </a:lnTo>
                <a:lnTo>
                  <a:pt x="28343" y="48690"/>
                </a:lnTo>
                <a:lnTo>
                  <a:pt x="27845" y="48715"/>
                </a:lnTo>
                <a:lnTo>
                  <a:pt x="27148" y="48715"/>
                </a:lnTo>
                <a:lnTo>
                  <a:pt x="26650" y="48764"/>
                </a:lnTo>
                <a:lnTo>
                  <a:pt x="26201" y="48764"/>
                </a:lnTo>
                <a:lnTo>
                  <a:pt x="26002" y="48715"/>
                </a:lnTo>
                <a:lnTo>
                  <a:pt x="26749" y="49307"/>
                </a:lnTo>
                <a:lnTo>
                  <a:pt x="28493" y="50466"/>
                </a:lnTo>
                <a:lnTo>
                  <a:pt x="28792" y="50614"/>
                </a:lnTo>
                <a:lnTo>
                  <a:pt x="28991" y="50565"/>
                </a:lnTo>
                <a:lnTo>
                  <a:pt x="29240" y="50392"/>
                </a:lnTo>
                <a:lnTo>
                  <a:pt x="29389" y="50170"/>
                </a:lnTo>
                <a:lnTo>
                  <a:pt x="29439" y="49923"/>
                </a:lnTo>
                <a:lnTo>
                  <a:pt x="29539" y="49701"/>
                </a:lnTo>
                <a:lnTo>
                  <a:pt x="29738" y="49257"/>
                </a:lnTo>
                <a:lnTo>
                  <a:pt x="29788" y="49035"/>
                </a:lnTo>
                <a:lnTo>
                  <a:pt x="29788" y="48838"/>
                </a:lnTo>
                <a:lnTo>
                  <a:pt x="29688" y="48715"/>
                </a:lnTo>
                <a:lnTo>
                  <a:pt x="29290" y="48641"/>
                </a:lnTo>
                <a:close/>
                <a:moveTo>
                  <a:pt x="92752" y="0"/>
                </a:moveTo>
                <a:lnTo>
                  <a:pt x="92951" y="123"/>
                </a:lnTo>
                <a:lnTo>
                  <a:pt x="93100" y="468"/>
                </a:lnTo>
                <a:lnTo>
                  <a:pt x="93200" y="961"/>
                </a:lnTo>
                <a:lnTo>
                  <a:pt x="93250" y="1627"/>
                </a:lnTo>
                <a:lnTo>
                  <a:pt x="93349" y="2392"/>
                </a:lnTo>
                <a:lnTo>
                  <a:pt x="93349" y="3181"/>
                </a:lnTo>
                <a:lnTo>
                  <a:pt x="93200" y="4785"/>
                </a:lnTo>
                <a:lnTo>
                  <a:pt x="93100" y="5475"/>
                </a:lnTo>
                <a:lnTo>
                  <a:pt x="92951" y="6092"/>
                </a:lnTo>
                <a:lnTo>
                  <a:pt x="92801" y="6536"/>
                </a:lnTo>
                <a:lnTo>
                  <a:pt x="92154" y="7671"/>
                </a:lnTo>
                <a:lnTo>
                  <a:pt x="91207" y="8707"/>
                </a:lnTo>
                <a:lnTo>
                  <a:pt x="89962" y="9693"/>
                </a:lnTo>
                <a:lnTo>
                  <a:pt x="88617" y="10655"/>
                </a:lnTo>
                <a:lnTo>
                  <a:pt x="85678" y="12456"/>
                </a:lnTo>
                <a:lnTo>
                  <a:pt x="83038" y="14059"/>
                </a:lnTo>
                <a:lnTo>
                  <a:pt x="77459" y="17192"/>
                </a:lnTo>
                <a:lnTo>
                  <a:pt x="74919" y="18820"/>
                </a:lnTo>
                <a:lnTo>
                  <a:pt x="74321" y="19214"/>
                </a:lnTo>
                <a:lnTo>
                  <a:pt x="73623" y="19782"/>
                </a:lnTo>
                <a:lnTo>
                  <a:pt x="72777" y="20349"/>
                </a:lnTo>
                <a:lnTo>
                  <a:pt x="71980" y="21015"/>
                </a:lnTo>
                <a:lnTo>
                  <a:pt x="70186" y="22322"/>
                </a:lnTo>
                <a:lnTo>
                  <a:pt x="69389" y="22865"/>
                </a:lnTo>
                <a:lnTo>
                  <a:pt x="68742" y="23309"/>
                </a:lnTo>
                <a:lnTo>
                  <a:pt x="68144" y="23630"/>
                </a:lnTo>
                <a:lnTo>
                  <a:pt x="67945" y="26639"/>
                </a:lnTo>
                <a:lnTo>
                  <a:pt x="68642" y="26096"/>
                </a:lnTo>
                <a:lnTo>
                  <a:pt x="69339" y="25578"/>
                </a:lnTo>
                <a:lnTo>
                  <a:pt x="69887" y="25159"/>
                </a:lnTo>
                <a:lnTo>
                  <a:pt x="71531" y="23556"/>
                </a:lnTo>
                <a:lnTo>
                  <a:pt x="72777" y="22495"/>
                </a:lnTo>
                <a:lnTo>
                  <a:pt x="74022" y="21484"/>
                </a:lnTo>
                <a:lnTo>
                  <a:pt x="75317" y="20398"/>
                </a:lnTo>
                <a:lnTo>
                  <a:pt x="76712" y="19338"/>
                </a:lnTo>
                <a:lnTo>
                  <a:pt x="78206" y="18326"/>
                </a:lnTo>
                <a:lnTo>
                  <a:pt x="79800" y="17414"/>
                </a:lnTo>
                <a:lnTo>
                  <a:pt x="81594" y="16600"/>
                </a:lnTo>
                <a:lnTo>
                  <a:pt x="83486" y="15958"/>
                </a:lnTo>
                <a:lnTo>
                  <a:pt x="85479" y="15490"/>
                </a:lnTo>
                <a:lnTo>
                  <a:pt x="87521" y="15144"/>
                </a:lnTo>
                <a:lnTo>
                  <a:pt x="89514" y="14972"/>
                </a:lnTo>
                <a:lnTo>
                  <a:pt x="91556" y="14922"/>
                </a:lnTo>
                <a:lnTo>
                  <a:pt x="94146" y="15144"/>
                </a:lnTo>
                <a:lnTo>
                  <a:pt x="96637" y="15588"/>
                </a:lnTo>
                <a:lnTo>
                  <a:pt x="97285" y="15687"/>
                </a:lnTo>
                <a:lnTo>
                  <a:pt x="98082" y="15835"/>
                </a:lnTo>
                <a:lnTo>
                  <a:pt x="99078" y="16032"/>
                </a:lnTo>
                <a:lnTo>
                  <a:pt x="99925" y="16180"/>
                </a:lnTo>
                <a:lnTo>
                  <a:pt x="100672" y="16328"/>
                </a:lnTo>
                <a:lnTo>
                  <a:pt x="101270" y="16378"/>
                </a:lnTo>
                <a:lnTo>
                  <a:pt x="101469" y="16452"/>
                </a:lnTo>
                <a:lnTo>
                  <a:pt x="101320" y="16501"/>
                </a:lnTo>
                <a:lnTo>
                  <a:pt x="100971" y="16575"/>
                </a:lnTo>
                <a:lnTo>
                  <a:pt x="100473" y="16674"/>
                </a:lnTo>
                <a:lnTo>
                  <a:pt x="99128" y="16970"/>
                </a:lnTo>
                <a:lnTo>
                  <a:pt x="98530" y="17118"/>
                </a:lnTo>
                <a:lnTo>
                  <a:pt x="98032" y="17216"/>
                </a:lnTo>
                <a:lnTo>
                  <a:pt x="97135" y="17512"/>
                </a:lnTo>
                <a:lnTo>
                  <a:pt x="96189" y="17808"/>
                </a:lnTo>
                <a:lnTo>
                  <a:pt x="94943" y="18129"/>
                </a:lnTo>
                <a:lnTo>
                  <a:pt x="93449" y="18573"/>
                </a:lnTo>
                <a:lnTo>
                  <a:pt x="91805" y="19017"/>
                </a:lnTo>
                <a:lnTo>
                  <a:pt x="89962" y="19510"/>
                </a:lnTo>
                <a:lnTo>
                  <a:pt x="87970" y="20053"/>
                </a:lnTo>
                <a:lnTo>
                  <a:pt x="85927" y="20620"/>
                </a:lnTo>
                <a:lnTo>
                  <a:pt x="83835" y="21188"/>
                </a:lnTo>
                <a:lnTo>
                  <a:pt x="81743" y="21804"/>
                </a:lnTo>
                <a:lnTo>
                  <a:pt x="79651" y="22396"/>
                </a:lnTo>
                <a:lnTo>
                  <a:pt x="77708" y="23013"/>
                </a:lnTo>
                <a:lnTo>
                  <a:pt x="75765" y="23580"/>
                </a:lnTo>
                <a:lnTo>
                  <a:pt x="74072" y="24147"/>
                </a:lnTo>
                <a:lnTo>
                  <a:pt x="72528" y="24641"/>
                </a:lnTo>
                <a:lnTo>
                  <a:pt x="71282" y="25159"/>
                </a:lnTo>
                <a:lnTo>
                  <a:pt x="70286" y="25578"/>
                </a:lnTo>
                <a:lnTo>
                  <a:pt x="69589" y="25997"/>
                </a:lnTo>
                <a:lnTo>
                  <a:pt x="69090" y="26318"/>
                </a:lnTo>
                <a:lnTo>
                  <a:pt x="68642" y="26713"/>
                </a:lnTo>
                <a:lnTo>
                  <a:pt x="68144" y="27181"/>
                </a:lnTo>
                <a:lnTo>
                  <a:pt x="67696" y="27625"/>
                </a:lnTo>
                <a:lnTo>
                  <a:pt x="67696" y="27724"/>
                </a:lnTo>
                <a:lnTo>
                  <a:pt x="67795" y="27798"/>
                </a:lnTo>
                <a:lnTo>
                  <a:pt x="67845" y="27847"/>
                </a:lnTo>
                <a:lnTo>
                  <a:pt x="67945" y="27921"/>
                </a:lnTo>
                <a:lnTo>
                  <a:pt x="68144" y="27724"/>
                </a:lnTo>
                <a:lnTo>
                  <a:pt x="70435" y="27477"/>
                </a:lnTo>
                <a:lnTo>
                  <a:pt x="72528" y="27107"/>
                </a:lnTo>
                <a:lnTo>
                  <a:pt x="74520" y="26639"/>
                </a:lnTo>
                <a:lnTo>
                  <a:pt x="76363" y="26096"/>
                </a:lnTo>
                <a:lnTo>
                  <a:pt x="78057" y="25529"/>
                </a:lnTo>
                <a:lnTo>
                  <a:pt x="81444" y="24271"/>
                </a:lnTo>
                <a:lnTo>
                  <a:pt x="83188" y="23654"/>
                </a:lnTo>
                <a:lnTo>
                  <a:pt x="84931" y="23112"/>
                </a:lnTo>
                <a:lnTo>
                  <a:pt x="87023" y="22421"/>
                </a:lnTo>
                <a:lnTo>
                  <a:pt x="89016" y="21656"/>
                </a:lnTo>
                <a:lnTo>
                  <a:pt x="90809" y="20818"/>
                </a:lnTo>
                <a:lnTo>
                  <a:pt x="92652" y="20028"/>
                </a:lnTo>
                <a:lnTo>
                  <a:pt x="94645" y="19288"/>
                </a:lnTo>
                <a:lnTo>
                  <a:pt x="97584" y="18425"/>
                </a:lnTo>
                <a:lnTo>
                  <a:pt x="100672" y="17636"/>
                </a:lnTo>
                <a:lnTo>
                  <a:pt x="107148" y="16106"/>
                </a:lnTo>
                <a:lnTo>
                  <a:pt x="107447" y="16032"/>
                </a:lnTo>
                <a:lnTo>
                  <a:pt x="107845" y="15835"/>
                </a:lnTo>
                <a:lnTo>
                  <a:pt x="109190" y="15342"/>
                </a:lnTo>
                <a:lnTo>
                  <a:pt x="109838" y="15046"/>
                </a:lnTo>
                <a:lnTo>
                  <a:pt x="110485" y="14799"/>
                </a:lnTo>
                <a:lnTo>
                  <a:pt x="111033" y="14577"/>
                </a:lnTo>
                <a:lnTo>
                  <a:pt x="111382" y="14429"/>
                </a:lnTo>
                <a:lnTo>
                  <a:pt x="111531" y="14380"/>
                </a:lnTo>
                <a:lnTo>
                  <a:pt x="111531" y="14503"/>
                </a:lnTo>
                <a:lnTo>
                  <a:pt x="111382" y="14676"/>
                </a:lnTo>
                <a:lnTo>
                  <a:pt x="111183" y="14873"/>
                </a:lnTo>
                <a:lnTo>
                  <a:pt x="111033" y="14972"/>
                </a:lnTo>
                <a:lnTo>
                  <a:pt x="110635" y="15514"/>
                </a:lnTo>
                <a:lnTo>
                  <a:pt x="110485" y="16106"/>
                </a:lnTo>
                <a:lnTo>
                  <a:pt x="110585" y="16674"/>
                </a:lnTo>
                <a:lnTo>
                  <a:pt x="110635" y="17290"/>
                </a:lnTo>
                <a:lnTo>
                  <a:pt x="110635" y="17882"/>
                </a:lnTo>
                <a:lnTo>
                  <a:pt x="110386" y="19091"/>
                </a:lnTo>
                <a:lnTo>
                  <a:pt x="109838" y="20201"/>
                </a:lnTo>
                <a:lnTo>
                  <a:pt x="109041" y="21336"/>
                </a:lnTo>
                <a:lnTo>
                  <a:pt x="107945" y="22396"/>
                </a:lnTo>
                <a:lnTo>
                  <a:pt x="106550" y="23383"/>
                </a:lnTo>
                <a:lnTo>
                  <a:pt x="104856" y="24246"/>
                </a:lnTo>
                <a:lnTo>
                  <a:pt x="102963" y="25085"/>
                </a:lnTo>
                <a:lnTo>
                  <a:pt x="100722" y="25775"/>
                </a:lnTo>
                <a:lnTo>
                  <a:pt x="98331" y="26392"/>
                </a:lnTo>
                <a:lnTo>
                  <a:pt x="95691" y="26910"/>
                </a:lnTo>
                <a:lnTo>
                  <a:pt x="92801" y="27255"/>
                </a:lnTo>
                <a:lnTo>
                  <a:pt x="89813" y="27527"/>
                </a:lnTo>
                <a:lnTo>
                  <a:pt x="86625" y="27699"/>
                </a:lnTo>
                <a:lnTo>
                  <a:pt x="83536" y="27798"/>
                </a:lnTo>
                <a:lnTo>
                  <a:pt x="80547" y="27921"/>
                </a:lnTo>
                <a:lnTo>
                  <a:pt x="83636" y="28020"/>
                </a:lnTo>
                <a:lnTo>
                  <a:pt x="86276" y="28217"/>
                </a:lnTo>
                <a:lnTo>
                  <a:pt x="88866" y="28464"/>
                </a:lnTo>
                <a:lnTo>
                  <a:pt x="91357" y="28785"/>
                </a:lnTo>
                <a:lnTo>
                  <a:pt x="93698" y="29229"/>
                </a:lnTo>
                <a:lnTo>
                  <a:pt x="95840" y="29771"/>
                </a:lnTo>
                <a:lnTo>
                  <a:pt x="98181" y="30561"/>
                </a:lnTo>
                <a:lnTo>
                  <a:pt x="100323" y="31473"/>
                </a:lnTo>
                <a:lnTo>
                  <a:pt x="102067" y="32460"/>
                </a:lnTo>
                <a:lnTo>
                  <a:pt x="103611" y="33521"/>
                </a:lnTo>
                <a:lnTo>
                  <a:pt x="104856" y="34581"/>
                </a:lnTo>
                <a:lnTo>
                  <a:pt x="105952" y="35691"/>
                </a:lnTo>
                <a:lnTo>
                  <a:pt x="106749" y="36801"/>
                </a:lnTo>
                <a:lnTo>
                  <a:pt x="107496" y="37911"/>
                </a:lnTo>
                <a:lnTo>
                  <a:pt x="107945" y="38972"/>
                </a:lnTo>
                <a:lnTo>
                  <a:pt x="108293" y="39983"/>
                </a:lnTo>
                <a:lnTo>
                  <a:pt x="108542" y="40945"/>
                </a:lnTo>
                <a:lnTo>
                  <a:pt x="108692" y="41808"/>
                </a:lnTo>
                <a:lnTo>
                  <a:pt x="108692" y="43239"/>
                </a:lnTo>
                <a:lnTo>
                  <a:pt x="108542" y="43782"/>
                </a:lnTo>
                <a:lnTo>
                  <a:pt x="108443" y="44127"/>
                </a:lnTo>
                <a:lnTo>
                  <a:pt x="108293" y="44324"/>
                </a:lnTo>
                <a:lnTo>
                  <a:pt x="108144" y="44324"/>
                </a:lnTo>
                <a:lnTo>
                  <a:pt x="107198" y="43584"/>
                </a:lnTo>
                <a:lnTo>
                  <a:pt x="106201" y="42894"/>
                </a:lnTo>
                <a:lnTo>
                  <a:pt x="105006" y="42252"/>
                </a:lnTo>
                <a:lnTo>
                  <a:pt x="103661" y="41586"/>
                </a:lnTo>
                <a:lnTo>
                  <a:pt x="102067" y="41044"/>
                </a:lnTo>
                <a:lnTo>
                  <a:pt x="100572" y="40649"/>
                </a:lnTo>
                <a:lnTo>
                  <a:pt x="99327" y="40279"/>
                </a:lnTo>
                <a:lnTo>
                  <a:pt x="98082" y="39983"/>
                </a:lnTo>
                <a:lnTo>
                  <a:pt x="96936" y="39736"/>
                </a:lnTo>
                <a:lnTo>
                  <a:pt x="93599" y="38972"/>
                </a:lnTo>
                <a:lnTo>
                  <a:pt x="92353" y="38676"/>
                </a:lnTo>
                <a:lnTo>
                  <a:pt x="91108" y="38355"/>
                </a:lnTo>
                <a:lnTo>
                  <a:pt x="89713" y="37911"/>
                </a:lnTo>
                <a:lnTo>
                  <a:pt x="86425" y="36826"/>
                </a:lnTo>
                <a:lnTo>
                  <a:pt x="84533" y="36110"/>
                </a:lnTo>
                <a:lnTo>
                  <a:pt x="82291" y="35223"/>
                </a:lnTo>
                <a:lnTo>
                  <a:pt x="81046" y="34655"/>
                </a:lnTo>
                <a:lnTo>
                  <a:pt x="79750" y="33891"/>
                </a:lnTo>
                <a:lnTo>
                  <a:pt x="75566" y="31251"/>
                </a:lnTo>
                <a:lnTo>
                  <a:pt x="74171" y="30511"/>
                </a:lnTo>
                <a:lnTo>
                  <a:pt x="72677" y="29870"/>
                </a:lnTo>
                <a:lnTo>
                  <a:pt x="71282" y="29475"/>
                </a:lnTo>
                <a:lnTo>
                  <a:pt x="69539" y="29130"/>
                </a:lnTo>
                <a:lnTo>
                  <a:pt x="67795" y="28859"/>
                </a:lnTo>
                <a:lnTo>
                  <a:pt x="67546" y="28859"/>
                </a:lnTo>
                <a:lnTo>
                  <a:pt x="67247" y="29155"/>
                </a:lnTo>
                <a:lnTo>
                  <a:pt x="67198" y="29401"/>
                </a:lnTo>
                <a:lnTo>
                  <a:pt x="67048" y="29673"/>
                </a:lnTo>
                <a:lnTo>
                  <a:pt x="66948" y="29771"/>
                </a:lnTo>
                <a:lnTo>
                  <a:pt x="66899" y="30067"/>
                </a:lnTo>
                <a:lnTo>
                  <a:pt x="66650" y="30511"/>
                </a:lnTo>
                <a:lnTo>
                  <a:pt x="66450" y="31005"/>
                </a:lnTo>
                <a:lnTo>
                  <a:pt x="66002" y="32090"/>
                </a:lnTo>
                <a:lnTo>
                  <a:pt x="65853" y="32583"/>
                </a:lnTo>
                <a:lnTo>
                  <a:pt x="65006" y="35050"/>
                </a:lnTo>
                <a:lnTo>
                  <a:pt x="64009" y="37566"/>
                </a:lnTo>
                <a:lnTo>
                  <a:pt x="63063" y="40032"/>
                </a:lnTo>
                <a:lnTo>
                  <a:pt x="61818" y="43930"/>
                </a:lnTo>
                <a:lnTo>
                  <a:pt x="60672" y="47876"/>
                </a:lnTo>
                <a:lnTo>
                  <a:pt x="61618" y="47531"/>
                </a:lnTo>
                <a:lnTo>
                  <a:pt x="62465" y="47161"/>
                </a:lnTo>
                <a:lnTo>
                  <a:pt x="63013" y="46865"/>
                </a:lnTo>
                <a:lnTo>
                  <a:pt x="63312" y="46495"/>
                </a:lnTo>
                <a:lnTo>
                  <a:pt x="63511" y="46150"/>
                </a:lnTo>
                <a:lnTo>
                  <a:pt x="63810" y="45780"/>
                </a:lnTo>
                <a:lnTo>
                  <a:pt x="64408" y="45336"/>
                </a:lnTo>
                <a:lnTo>
                  <a:pt x="65205" y="45015"/>
                </a:lnTo>
                <a:lnTo>
                  <a:pt x="66151" y="44793"/>
                </a:lnTo>
                <a:lnTo>
                  <a:pt x="67198" y="44719"/>
                </a:lnTo>
                <a:lnTo>
                  <a:pt x="68194" y="44793"/>
                </a:lnTo>
                <a:lnTo>
                  <a:pt x="69240" y="44966"/>
                </a:lnTo>
                <a:lnTo>
                  <a:pt x="69439" y="45040"/>
                </a:lnTo>
                <a:lnTo>
                  <a:pt x="70336" y="45262"/>
                </a:lnTo>
                <a:lnTo>
                  <a:pt x="70585" y="45336"/>
                </a:lnTo>
                <a:lnTo>
                  <a:pt x="70784" y="45508"/>
                </a:lnTo>
                <a:lnTo>
                  <a:pt x="70933" y="45706"/>
                </a:lnTo>
                <a:lnTo>
                  <a:pt x="70983" y="45854"/>
                </a:lnTo>
                <a:lnTo>
                  <a:pt x="70983" y="46100"/>
                </a:lnTo>
                <a:lnTo>
                  <a:pt x="71083" y="46347"/>
                </a:lnTo>
                <a:lnTo>
                  <a:pt x="71083" y="46618"/>
                </a:lnTo>
                <a:lnTo>
                  <a:pt x="70734" y="47112"/>
                </a:lnTo>
                <a:lnTo>
                  <a:pt x="70136" y="47531"/>
                </a:lnTo>
                <a:lnTo>
                  <a:pt x="69339" y="47852"/>
                </a:lnTo>
                <a:lnTo>
                  <a:pt x="68343" y="48073"/>
                </a:lnTo>
                <a:lnTo>
                  <a:pt x="67247" y="48172"/>
                </a:lnTo>
                <a:lnTo>
                  <a:pt x="66151" y="48221"/>
                </a:lnTo>
                <a:lnTo>
                  <a:pt x="65404" y="48172"/>
                </a:lnTo>
                <a:lnTo>
                  <a:pt x="64707" y="48098"/>
                </a:lnTo>
                <a:lnTo>
                  <a:pt x="63860" y="48024"/>
                </a:lnTo>
                <a:lnTo>
                  <a:pt x="63163" y="48073"/>
                </a:lnTo>
                <a:lnTo>
                  <a:pt x="62266" y="48221"/>
                </a:lnTo>
                <a:lnTo>
                  <a:pt x="61320" y="48468"/>
                </a:lnTo>
                <a:lnTo>
                  <a:pt x="60423" y="48715"/>
                </a:lnTo>
                <a:lnTo>
                  <a:pt x="60273" y="49159"/>
                </a:lnTo>
                <a:lnTo>
                  <a:pt x="60074" y="49627"/>
                </a:lnTo>
                <a:lnTo>
                  <a:pt x="58729" y="54857"/>
                </a:lnTo>
                <a:lnTo>
                  <a:pt x="57633" y="60110"/>
                </a:lnTo>
                <a:lnTo>
                  <a:pt x="57185" y="62873"/>
                </a:lnTo>
                <a:lnTo>
                  <a:pt x="56836" y="65562"/>
                </a:lnTo>
                <a:lnTo>
                  <a:pt x="56637" y="68250"/>
                </a:lnTo>
                <a:lnTo>
                  <a:pt x="56338" y="71013"/>
                </a:lnTo>
                <a:lnTo>
                  <a:pt x="55890" y="73923"/>
                </a:lnTo>
                <a:lnTo>
                  <a:pt x="54993" y="79893"/>
                </a:lnTo>
                <a:lnTo>
                  <a:pt x="54694" y="82803"/>
                </a:lnTo>
                <a:lnTo>
                  <a:pt x="54645" y="84727"/>
                </a:lnTo>
                <a:lnTo>
                  <a:pt x="54495" y="86750"/>
                </a:lnTo>
                <a:lnTo>
                  <a:pt x="54246" y="88871"/>
                </a:lnTo>
                <a:lnTo>
                  <a:pt x="54196" y="90943"/>
                </a:lnTo>
                <a:lnTo>
                  <a:pt x="54097" y="92990"/>
                </a:lnTo>
                <a:lnTo>
                  <a:pt x="54097" y="94914"/>
                </a:lnTo>
                <a:lnTo>
                  <a:pt x="54196" y="96073"/>
                </a:lnTo>
                <a:lnTo>
                  <a:pt x="54346" y="97455"/>
                </a:lnTo>
                <a:lnTo>
                  <a:pt x="54495" y="98935"/>
                </a:lnTo>
                <a:lnTo>
                  <a:pt x="54694" y="100439"/>
                </a:lnTo>
                <a:lnTo>
                  <a:pt x="55591" y="99601"/>
                </a:lnTo>
                <a:lnTo>
                  <a:pt x="56388" y="98861"/>
                </a:lnTo>
                <a:lnTo>
                  <a:pt x="57185" y="98219"/>
                </a:lnTo>
                <a:lnTo>
                  <a:pt x="58281" y="97381"/>
                </a:lnTo>
                <a:lnTo>
                  <a:pt x="59427" y="96690"/>
                </a:lnTo>
                <a:lnTo>
                  <a:pt x="60523" y="96024"/>
                </a:lnTo>
                <a:lnTo>
                  <a:pt x="61469" y="95383"/>
                </a:lnTo>
                <a:lnTo>
                  <a:pt x="62266" y="94643"/>
                </a:lnTo>
                <a:lnTo>
                  <a:pt x="63661" y="93311"/>
                </a:lnTo>
                <a:lnTo>
                  <a:pt x="65255" y="92028"/>
                </a:lnTo>
                <a:lnTo>
                  <a:pt x="66948" y="90770"/>
                </a:lnTo>
                <a:lnTo>
                  <a:pt x="68792" y="89463"/>
                </a:lnTo>
                <a:lnTo>
                  <a:pt x="70635" y="88106"/>
                </a:lnTo>
                <a:lnTo>
                  <a:pt x="72528" y="86725"/>
                </a:lnTo>
                <a:lnTo>
                  <a:pt x="74520" y="85344"/>
                </a:lnTo>
                <a:lnTo>
                  <a:pt x="76662" y="84036"/>
                </a:lnTo>
                <a:lnTo>
                  <a:pt x="78854" y="82803"/>
                </a:lnTo>
                <a:lnTo>
                  <a:pt x="81145" y="81669"/>
                </a:lnTo>
                <a:lnTo>
                  <a:pt x="84134" y="80509"/>
                </a:lnTo>
                <a:lnTo>
                  <a:pt x="87222" y="79523"/>
                </a:lnTo>
                <a:lnTo>
                  <a:pt x="90410" y="78733"/>
                </a:lnTo>
                <a:lnTo>
                  <a:pt x="93698" y="78166"/>
                </a:lnTo>
                <a:lnTo>
                  <a:pt x="96936" y="77821"/>
                </a:lnTo>
                <a:lnTo>
                  <a:pt x="100174" y="77673"/>
                </a:lnTo>
                <a:lnTo>
                  <a:pt x="103362" y="77747"/>
                </a:lnTo>
                <a:lnTo>
                  <a:pt x="106600" y="78043"/>
                </a:lnTo>
                <a:lnTo>
                  <a:pt x="109688" y="78511"/>
                </a:lnTo>
                <a:lnTo>
                  <a:pt x="112727" y="79202"/>
                </a:lnTo>
                <a:lnTo>
                  <a:pt x="113424" y="79424"/>
                </a:lnTo>
                <a:lnTo>
                  <a:pt x="114321" y="79695"/>
                </a:lnTo>
                <a:lnTo>
                  <a:pt x="115267" y="80041"/>
                </a:lnTo>
                <a:lnTo>
                  <a:pt x="116214" y="80386"/>
                </a:lnTo>
                <a:lnTo>
                  <a:pt x="117210" y="80805"/>
                </a:lnTo>
                <a:lnTo>
                  <a:pt x="118057" y="81126"/>
                </a:lnTo>
                <a:lnTo>
                  <a:pt x="118804" y="81447"/>
                </a:lnTo>
                <a:lnTo>
                  <a:pt x="119452" y="81693"/>
                </a:lnTo>
                <a:lnTo>
                  <a:pt x="119850" y="81841"/>
                </a:lnTo>
                <a:lnTo>
                  <a:pt x="120000" y="81915"/>
                </a:lnTo>
                <a:lnTo>
                  <a:pt x="119750" y="81915"/>
                </a:lnTo>
                <a:lnTo>
                  <a:pt x="119252" y="81965"/>
                </a:lnTo>
                <a:lnTo>
                  <a:pt x="118455" y="82039"/>
                </a:lnTo>
                <a:lnTo>
                  <a:pt x="117509" y="82063"/>
                </a:lnTo>
                <a:lnTo>
                  <a:pt x="116463" y="82137"/>
                </a:lnTo>
                <a:lnTo>
                  <a:pt x="114570" y="82285"/>
                </a:lnTo>
                <a:lnTo>
                  <a:pt x="113872" y="82335"/>
                </a:lnTo>
                <a:lnTo>
                  <a:pt x="113424" y="82359"/>
                </a:lnTo>
                <a:lnTo>
                  <a:pt x="108891" y="82877"/>
                </a:lnTo>
                <a:lnTo>
                  <a:pt x="104508" y="83371"/>
                </a:lnTo>
                <a:lnTo>
                  <a:pt x="100074" y="83963"/>
                </a:lnTo>
                <a:lnTo>
                  <a:pt x="95740" y="84678"/>
                </a:lnTo>
                <a:lnTo>
                  <a:pt x="91407" y="85566"/>
                </a:lnTo>
                <a:lnTo>
                  <a:pt x="87372" y="86429"/>
                </a:lnTo>
                <a:lnTo>
                  <a:pt x="83636" y="87366"/>
                </a:lnTo>
                <a:lnTo>
                  <a:pt x="79900" y="88353"/>
                </a:lnTo>
                <a:lnTo>
                  <a:pt x="76313" y="89463"/>
                </a:lnTo>
                <a:lnTo>
                  <a:pt x="72826" y="90696"/>
                </a:lnTo>
                <a:lnTo>
                  <a:pt x="69688" y="92078"/>
                </a:lnTo>
                <a:lnTo>
                  <a:pt x="66600" y="93558"/>
                </a:lnTo>
                <a:lnTo>
                  <a:pt x="63511" y="95235"/>
                </a:lnTo>
                <a:lnTo>
                  <a:pt x="60423" y="97060"/>
                </a:lnTo>
                <a:lnTo>
                  <a:pt x="59775" y="97455"/>
                </a:lnTo>
                <a:lnTo>
                  <a:pt x="58978" y="97973"/>
                </a:lnTo>
                <a:lnTo>
                  <a:pt x="58132" y="98540"/>
                </a:lnTo>
                <a:lnTo>
                  <a:pt x="57434" y="99206"/>
                </a:lnTo>
                <a:lnTo>
                  <a:pt x="56488" y="100168"/>
                </a:lnTo>
                <a:lnTo>
                  <a:pt x="55641" y="101204"/>
                </a:lnTo>
                <a:lnTo>
                  <a:pt x="55242" y="104583"/>
                </a:lnTo>
                <a:lnTo>
                  <a:pt x="55242" y="104731"/>
                </a:lnTo>
                <a:lnTo>
                  <a:pt x="55292" y="104830"/>
                </a:lnTo>
                <a:lnTo>
                  <a:pt x="55292" y="104953"/>
                </a:lnTo>
                <a:lnTo>
                  <a:pt x="55342" y="105891"/>
                </a:lnTo>
                <a:lnTo>
                  <a:pt x="55491" y="107099"/>
                </a:lnTo>
                <a:lnTo>
                  <a:pt x="55641" y="108406"/>
                </a:lnTo>
                <a:lnTo>
                  <a:pt x="55890" y="109812"/>
                </a:lnTo>
                <a:lnTo>
                  <a:pt x="56039" y="111268"/>
                </a:lnTo>
                <a:lnTo>
                  <a:pt x="56189" y="112698"/>
                </a:lnTo>
                <a:lnTo>
                  <a:pt x="56388" y="114080"/>
                </a:lnTo>
                <a:lnTo>
                  <a:pt x="56737" y="117064"/>
                </a:lnTo>
                <a:lnTo>
                  <a:pt x="57135" y="120000"/>
                </a:lnTo>
                <a:lnTo>
                  <a:pt x="55093" y="120000"/>
                </a:lnTo>
                <a:lnTo>
                  <a:pt x="55093" y="119753"/>
                </a:lnTo>
                <a:lnTo>
                  <a:pt x="54794" y="117829"/>
                </a:lnTo>
                <a:lnTo>
                  <a:pt x="54346" y="114104"/>
                </a:lnTo>
                <a:lnTo>
                  <a:pt x="54097" y="112180"/>
                </a:lnTo>
                <a:lnTo>
                  <a:pt x="53748" y="110133"/>
                </a:lnTo>
                <a:lnTo>
                  <a:pt x="53399" y="107963"/>
                </a:lnTo>
                <a:lnTo>
                  <a:pt x="53100" y="105743"/>
                </a:lnTo>
                <a:lnTo>
                  <a:pt x="52801" y="103572"/>
                </a:lnTo>
                <a:lnTo>
                  <a:pt x="52552" y="101525"/>
                </a:lnTo>
                <a:lnTo>
                  <a:pt x="52503" y="100390"/>
                </a:lnTo>
                <a:lnTo>
                  <a:pt x="52403" y="99453"/>
                </a:lnTo>
                <a:lnTo>
                  <a:pt x="52353" y="98614"/>
                </a:lnTo>
                <a:lnTo>
                  <a:pt x="52204" y="97159"/>
                </a:lnTo>
                <a:lnTo>
                  <a:pt x="52154" y="96394"/>
                </a:lnTo>
                <a:lnTo>
                  <a:pt x="52054" y="95605"/>
                </a:lnTo>
                <a:lnTo>
                  <a:pt x="52004" y="94618"/>
                </a:lnTo>
                <a:lnTo>
                  <a:pt x="52004" y="92176"/>
                </a:lnTo>
                <a:lnTo>
                  <a:pt x="52054" y="90696"/>
                </a:lnTo>
                <a:lnTo>
                  <a:pt x="52054" y="89044"/>
                </a:lnTo>
                <a:lnTo>
                  <a:pt x="52154" y="87317"/>
                </a:lnTo>
                <a:lnTo>
                  <a:pt x="52303" y="85516"/>
                </a:lnTo>
                <a:lnTo>
                  <a:pt x="51755" y="84949"/>
                </a:lnTo>
                <a:lnTo>
                  <a:pt x="51108" y="84480"/>
                </a:lnTo>
                <a:lnTo>
                  <a:pt x="50361" y="83963"/>
                </a:lnTo>
                <a:lnTo>
                  <a:pt x="49564" y="83568"/>
                </a:lnTo>
                <a:lnTo>
                  <a:pt x="48468" y="83149"/>
                </a:lnTo>
                <a:lnTo>
                  <a:pt x="47123" y="82803"/>
                </a:lnTo>
                <a:lnTo>
                  <a:pt x="45728" y="82458"/>
                </a:lnTo>
                <a:lnTo>
                  <a:pt x="44283" y="82137"/>
                </a:lnTo>
                <a:lnTo>
                  <a:pt x="42889" y="81841"/>
                </a:lnTo>
                <a:lnTo>
                  <a:pt x="41544" y="81521"/>
                </a:lnTo>
                <a:lnTo>
                  <a:pt x="40547" y="81200"/>
                </a:lnTo>
                <a:lnTo>
                  <a:pt x="39302" y="80682"/>
                </a:lnTo>
                <a:lnTo>
                  <a:pt x="38206" y="80213"/>
                </a:lnTo>
                <a:lnTo>
                  <a:pt x="37160" y="79819"/>
                </a:lnTo>
                <a:lnTo>
                  <a:pt x="37061" y="82976"/>
                </a:lnTo>
                <a:lnTo>
                  <a:pt x="37011" y="86108"/>
                </a:lnTo>
                <a:lnTo>
                  <a:pt x="36811" y="92941"/>
                </a:lnTo>
                <a:lnTo>
                  <a:pt x="36811" y="94174"/>
                </a:lnTo>
                <a:lnTo>
                  <a:pt x="36861" y="94988"/>
                </a:lnTo>
                <a:lnTo>
                  <a:pt x="36861" y="96641"/>
                </a:lnTo>
                <a:lnTo>
                  <a:pt x="36911" y="97455"/>
                </a:lnTo>
                <a:lnTo>
                  <a:pt x="36911" y="98836"/>
                </a:lnTo>
                <a:lnTo>
                  <a:pt x="37011" y="99379"/>
                </a:lnTo>
                <a:lnTo>
                  <a:pt x="37011" y="99921"/>
                </a:lnTo>
                <a:lnTo>
                  <a:pt x="37160" y="100168"/>
                </a:lnTo>
                <a:lnTo>
                  <a:pt x="37210" y="100612"/>
                </a:lnTo>
                <a:lnTo>
                  <a:pt x="37459" y="101130"/>
                </a:lnTo>
                <a:lnTo>
                  <a:pt x="37658" y="101697"/>
                </a:lnTo>
                <a:lnTo>
                  <a:pt x="38107" y="102955"/>
                </a:lnTo>
                <a:lnTo>
                  <a:pt x="38904" y="104805"/>
                </a:lnTo>
                <a:lnTo>
                  <a:pt x="40547" y="108579"/>
                </a:lnTo>
                <a:lnTo>
                  <a:pt x="41245" y="110404"/>
                </a:lnTo>
                <a:lnTo>
                  <a:pt x="41942" y="112082"/>
                </a:lnTo>
                <a:lnTo>
                  <a:pt x="42938" y="114573"/>
                </a:lnTo>
                <a:lnTo>
                  <a:pt x="43885" y="117188"/>
                </a:lnTo>
                <a:lnTo>
                  <a:pt x="44931" y="119926"/>
                </a:lnTo>
                <a:lnTo>
                  <a:pt x="42938" y="119926"/>
                </a:lnTo>
                <a:lnTo>
                  <a:pt x="42640" y="119136"/>
                </a:lnTo>
                <a:lnTo>
                  <a:pt x="42291" y="118174"/>
                </a:lnTo>
                <a:lnTo>
                  <a:pt x="41843" y="117089"/>
                </a:lnTo>
                <a:lnTo>
                  <a:pt x="41344" y="115880"/>
                </a:lnTo>
                <a:lnTo>
                  <a:pt x="40846" y="114573"/>
                </a:lnTo>
                <a:lnTo>
                  <a:pt x="40298" y="113241"/>
                </a:lnTo>
                <a:lnTo>
                  <a:pt x="39701" y="111810"/>
                </a:lnTo>
                <a:lnTo>
                  <a:pt x="39202" y="110404"/>
                </a:lnTo>
                <a:lnTo>
                  <a:pt x="38605" y="108974"/>
                </a:lnTo>
                <a:lnTo>
                  <a:pt x="38107" y="107568"/>
                </a:lnTo>
                <a:lnTo>
                  <a:pt x="37509" y="106211"/>
                </a:lnTo>
                <a:lnTo>
                  <a:pt x="37011" y="104953"/>
                </a:lnTo>
                <a:lnTo>
                  <a:pt x="36562" y="103769"/>
                </a:lnTo>
                <a:lnTo>
                  <a:pt x="36214" y="102733"/>
                </a:lnTo>
                <a:lnTo>
                  <a:pt x="35815" y="101821"/>
                </a:lnTo>
                <a:lnTo>
                  <a:pt x="35516" y="101056"/>
                </a:lnTo>
                <a:lnTo>
                  <a:pt x="35168" y="100143"/>
                </a:lnTo>
                <a:lnTo>
                  <a:pt x="34520" y="99773"/>
                </a:lnTo>
                <a:lnTo>
                  <a:pt x="33623" y="99354"/>
                </a:lnTo>
                <a:lnTo>
                  <a:pt x="32727" y="98861"/>
                </a:lnTo>
                <a:lnTo>
                  <a:pt x="31780" y="98392"/>
                </a:lnTo>
                <a:lnTo>
                  <a:pt x="30933" y="97923"/>
                </a:lnTo>
                <a:lnTo>
                  <a:pt x="30087" y="97529"/>
                </a:lnTo>
                <a:lnTo>
                  <a:pt x="29389" y="97208"/>
                </a:lnTo>
                <a:lnTo>
                  <a:pt x="28941" y="96937"/>
                </a:lnTo>
                <a:lnTo>
                  <a:pt x="26948" y="95950"/>
                </a:lnTo>
                <a:lnTo>
                  <a:pt x="26351" y="95753"/>
                </a:lnTo>
                <a:lnTo>
                  <a:pt x="24159" y="95309"/>
                </a:lnTo>
                <a:lnTo>
                  <a:pt x="22316" y="94988"/>
                </a:lnTo>
                <a:lnTo>
                  <a:pt x="20473" y="94618"/>
                </a:lnTo>
                <a:lnTo>
                  <a:pt x="16886" y="93952"/>
                </a:lnTo>
                <a:lnTo>
                  <a:pt x="13349" y="93311"/>
                </a:lnTo>
                <a:lnTo>
                  <a:pt x="12652" y="93163"/>
                </a:lnTo>
                <a:lnTo>
                  <a:pt x="11008" y="92867"/>
                </a:lnTo>
                <a:lnTo>
                  <a:pt x="10211" y="92842"/>
                </a:lnTo>
                <a:lnTo>
                  <a:pt x="9613" y="92867"/>
                </a:lnTo>
                <a:lnTo>
                  <a:pt x="8318" y="93163"/>
                </a:lnTo>
                <a:lnTo>
                  <a:pt x="7721" y="93262"/>
                </a:lnTo>
                <a:lnTo>
                  <a:pt x="6674" y="93336"/>
                </a:lnTo>
                <a:lnTo>
                  <a:pt x="5728" y="93311"/>
                </a:lnTo>
                <a:lnTo>
                  <a:pt x="4782" y="93163"/>
                </a:lnTo>
                <a:lnTo>
                  <a:pt x="3985" y="92941"/>
                </a:lnTo>
                <a:lnTo>
                  <a:pt x="3287" y="92571"/>
                </a:lnTo>
                <a:lnTo>
                  <a:pt x="2839" y="92152"/>
                </a:lnTo>
                <a:lnTo>
                  <a:pt x="2789" y="91782"/>
                </a:lnTo>
                <a:lnTo>
                  <a:pt x="2739" y="91387"/>
                </a:lnTo>
                <a:lnTo>
                  <a:pt x="2739" y="91239"/>
                </a:lnTo>
                <a:lnTo>
                  <a:pt x="2789" y="91017"/>
                </a:lnTo>
                <a:lnTo>
                  <a:pt x="2988" y="90844"/>
                </a:lnTo>
                <a:lnTo>
                  <a:pt x="3138" y="90721"/>
                </a:lnTo>
                <a:lnTo>
                  <a:pt x="3387" y="90647"/>
                </a:lnTo>
                <a:lnTo>
                  <a:pt x="3586" y="90548"/>
                </a:lnTo>
                <a:lnTo>
                  <a:pt x="3835" y="90474"/>
                </a:lnTo>
                <a:lnTo>
                  <a:pt x="4034" y="90351"/>
                </a:lnTo>
                <a:lnTo>
                  <a:pt x="4831" y="90080"/>
                </a:lnTo>
                <a:lnTo>
                  <a:pt x="5728" y="89932"/>
                </a:lnTo>
                <a:lnTo>
                  <a:pt x="6674" y="89932"/>
                </a:lnTo>
                <a:lnTo>
                  <a:pt x="7571" y="90030"/>
                </a:lnTo>
                <a:lnTo>
                  <a:pt x="8368" y="90277"/>
                </a:lnTo>
                <a:lnTo>
                  <a:pt x="9016" y="90647"/>
                </a:lnTo>
                <a:lnTo>
                  <a:pt x="9414" y="90968"/>
                </a:lnTo>
                <a:lnTo>
                  <a:pt x="9713" y="91313"/>
                </a:lnTo>
                <a:lnTo>
                  <a:pt x="10062" y="91634"/>
                </a:lnTo>
                <a:lnTo>
                  <a:pt x="10510" y="91880"/>
                </a:lnTo>
                <a:lnTo>
                  <a:pt x="11805" y="92300"/>
                </a:lnTo>
                <a:lnTo>
                  <a:pt x="13150" y="92620"/>
                </a:lnTo>
                <a:lnTo>
                  <a:pt x="16239" y="93311"/>
                </a:lnTo>
                <a:lnTo>
                  <a:pt x="19377" y="93952"/>
                </a:lnTo>
                <a:lnTo>
                  <a:pt x="22914" y="94569"/>
                </a:lnTo>
                <a:lnTo>
                  <a:pt x="24059" y="94791"/>
                </a:lnTo>
                <a:lnTo>
                  <a:pt x="25255" y="94865"/>
                </a:lnTo>
                <a:lnTo>
                  <a:pt x="25554" y="94766"/>
                </a:lnTo>
                <a:lnTo>
                  <a:pt x="25753" y="94544"/>
                </a:lnTo>
                <a:lnTo>
                  <a:pt x="25902" y="94224"/>
                </a:lnTo>
                <a:lnTo>
                  <a:pt x="26002" y="93780"/>
                </a:lnTo>
                <a:lnTo>
                  <a:pt x="26002" y="93336"/>
                </a:lnTo>
                <a:lnTo>
                  <a:pt x="26052" y="92867"/>
                </a:lnTo>
                <a:lnTo>
                  <a:pt x="26151" y="91560"/>
                </a:lnTo>
                <a:lnTo>
                  <a:pt x="26151" y="90203"/>
                </a:lnTo>
                <a:lnTo>
                  <a:pt x="26052" y="88896"/>
                </a:lnTo>
                <a:lnTo>
                  <a:pt x="26052" y="88131"/>
                </a:lnTo>
                <a:lnTo>
                  <a:pt x="25902" y="87342"/>
                </a:lnTo>
                <a:lnTo>
                  <a:pt x="25853" y="87243"/>
                </a:lnTo>
                <a:lnTo>
                  <a:pt x="25255" y="86947"/>
                </a:lnTo>
                <a:lnTo>
                  <a:pt x="25105" y="86824"/>
                </a:lnTo>
                <a:lnTo>
                  <a:pt x="25056" y="86725"/>
                </a:lnTo>
                <a:lnTo>
                  <a:pt x="25056" y="86552"/>
                </a:lnTo>
                <a:lnTo>
                  <a:pt x="24956" y="86429"/>
                </a:lnTo>
                <a:lnTo>
                  <a:pt x="24059" y="85985"/>
                </a:lnTo>
                <a:lnTo>
                  <a:pt x="23561" y="85788"/>
                </a:lnTo>
                <a:lnTo>
                  <a:pt x="23212" y="85516"/>
                </a:lnTo>
                <a:lnTo>
                  <a:pt x="22963" y="85171"/>
                </a:lnTo>
                <a:lnTo>
                  <a:pt x="22814" y="84752"/>
                </a:lnTo>
                <a:lnTo>
                  <a:pt x="22814" y="84357"/>
                </a:lnTo>
                <a:lnTo>
                  <a:pt x="22963" y="83963"/>
                </a:lnTo>
                <a:lnTo>
                  <a:pt x="23262" y="83568"/>
                </a:lnTo>
                <a:lnTo>
                  <a:pt x="23661" y="83149"/>
                </a:lnTo>
                <a:lnTo>
                  <a:pt x="24159" y="82828"/>
                </a:lnTo>
                <a:lnTo>
                  <a:pt x="24458" y="82729"/>
                </a:lnTo>
                <a:lnTo>
                  <a:pt x="24806" y="82581"/>
                </a:lnTo>
                <a:lnTo>
                  <a:pt x="25853" y="82211"/>
                </a:lnTo>
                <a:lnTo>
                  <a:pt x="26899" y="81965"/>
                </a:lnTo>
                <a:lnTo>
                  <a:pt x="27247" y="81915"/>
                </a:lnTo>
                <a:lnTo>
                  <a:pt x="27397" y="81965"/>
                </a:lnTo>
                <a:lnTo>
                  <a:pt x="27696" y="82187"/>
                </a:lnTo>
                <a:lnTo>
                  <a:pt x="28144" y="82359"/>
                </a:lnTo>
                <a:lnTo>
                  <a:pt x="28692" y="82458"/>
                </a:lnTo>
                <a:lnTo>
                  <a:pt x="29140" y="82606"/>
                </a:lnTo>
                <a:lnTo>
                  <a:pt x="30037" y="83025"/>
                </a:lnTo>
                <a:lnTo>
                  <a:pt x="30684" y="83445"/>
                </a:lnTo>
                <a:lnTo>
                  <a:pt x="31083" y="83913"/>
                </a:lnTo>
                <a:lnTo>
                  <a:pt x="31183" y="84480"/>
                </a:lnTo>
                <a:lnTo>
                  <a:pt x="30983" y="85048"/>
                </a:lnTo>
                <a:lnTo>
                  <a:pt x="30635" y="85516"/>
                </a:lnTo>
                <a:lnTo>
                  <a:pt x="30087" y="85960"/>
                </a:lnTo>
                <a:lnTo>
                  <a:pt x="29290" y="86281"/>
                </a:lnTo>
                <a:lnTo>
                  <a:pt x="28642" y="86478"/>
                </a:lnTo>
                <a:lnTo>
                  <a:pt x="28144" y="86651"/>
                </a:lnTo>
                <a:lnTo>
                  <a:pt x="27696" y="86947"/>
                </a:lnTo>
                <a:lnTo>
                  <a:pt x="27297" y="87342"/>
                </a:lnTo>
                <a:lnTo>
                  <a:pt x="27148" y="87810"/>
                </a:lnTo>
                <a:lnTo>
                  <a:pt x="27148" y="88772"/>
                </a:lnTo>
                <a:lnTo>
                  <a:pt x="27098" y="89636"/>
                </a:lnTo>
                <a:lnTo>
                  <a:pt x="27098" y="90548"/>
                </a:lnTo>
                <a:lnTo>
                  <a:pt x="26948" y="92226"/>
                </a:lnTo>
                <a:lnTo>
                  <a:pt x="26948" y="93878"/>
                </a:lnTo>
                <a:lnTo>
                  <a:pt x="27098" y="94569"/>
                </a:lnTo>
                <a:lnTo>
                  <a:pt x="27397" y="95186"/>
                </a:lnTo>
                <a:lnTo>
                  <a:pt x="28044" y="95753"/>
                </a:lnTo>
                <a:lnTo>
                  <a:pt x="28991" y="96246"/>
                </a:lnTo>
                <a:lnTo>
                  <a:pt x="31731" y="97603"/>
                </a:lnTo>
                <a:lnTo>
                  <a:pt x="32577" y="97997"/>
                </a:lnTo>
                <a:lnTo>
                  <a:pt x="33474" y="98441"/>
                </a:lnTo>
                <a:lnTo>
                  <a:pt x="34371" y="98836"/>
                </a:lnTo>
                <a:lnTo>
                  <a:pt x="35118" y="99157"/>
                </a:lnTo>
                <a:lnTo>
                  <a:pt x="35018" y="98244"/>
                </a:lnTo>
                <a:lnTo>
                  <a:pt x="35018" y="95950"/>
                </a:lnTo>
                <a:lnTo>
                  <a:pt x="35118" y="94791"/>
                </a:lnTo>
                <a:lnTo>
                  <a:pt x="35168" y="93706"/>
                </a:lnTo>
                <a:lnTo>
                  <a:pt x="35168" y="89956"/>
                </a:lnTo>
                <a:lnTo>
                  <a:pt x="35466" y="83790"/>
                </a:lnTo>
                <a:lnTo>
                  <a:pt x="35666" y="79153"/>
                </a:lnTo>
                <a:lnTo>
                  <a:pt x="34570" y="78585"/>
                </a:lnTo>
                <a:lnTo>
                  <a:pt x="33623" y="78067"/>
                </a:lnTo>
                <a:lnTo>
                  <a:pt x="32876" y="77549"/>
                </a:lnTo>
                <a:lnTo>
                  <a:pt x="32079" y="77081"/>
                </a:lnTo>
                <a:lnTo>
                  <a:pt x="31332" y="76612"/>
                </a:lnTo>
                <a:lnTo>
                  <a:pt x="30386" y="76069"/>
                </a:lnTo>
                <a:lnTo>
                  <a:pt x="29290" y="75477"/>
                </a:lnTo>
                <a:lnTo>
                  <a:pt x="27995" y="74935"/>
                </a:lnTo>
                <a:lnTo>
                  <a:pt x="26600" y="74515"/>
                </a:lnTo>
                <a:lnTo>
                  <a:pt x="25205" y="74219"/>
                </a:lnTo>
                <a:lnTo>
                  <a:pt x="23711" y="73948"/>
                </a:lnTo>
                <a:lnTo>
                  <a:pt x="23711" y="73874"/>
                </a:lnTo>
                <a:lnTo>
                  <a:pt x="24059" y="73751"/>
                </a:lnTo>
                <a:lnTo>
                  <a:pt x="24657" y="73603"/>
                </a:lnTo>
                <a:lnTo>
                  <a:pt x="25603" y="73381"/>
                </a:lnTo>
                <a:lnTo>
                  <a:pt x="26749" y="73159"/>
                </a:lnTo>
                <a:lnTo>
                  <a:pt x="28044" y="72937"/>
                </a:lnTo>
                <a:lnTo>
                  <a:pt x="29539" y="72764"/>
                </a:lnTo>
                <a:lnTo>
                  <a:pt x="31133" y="72616"/>
                </a:lnTo>
                <a:lnTo>
                  <a:pt x="32876" y="72542"/>
                </a:lnTo>
                <a:lnTo>
                  <a:pt x="34669" y="72493"/>
                </a:lnTo>
                <a:lnTo>
                  <a:pt x="36513" y="72616"/>
                </a:lnTo>
                <a:lnTo>
                  <a:pt x="36562" y="72295"/>
                </a:lnTo>
                <a:lnTo>
                  <a:pt x="36662" y="71876"/>
                </a:lnTo>
                <a:lnTo>
                  <a:pt x="36662" y="70495"/>
                </a:lnTo>
                <a:lnTo>
                  <a:pt x="37061" y="67116"/>
                </a:lnTo>
                <a:lnTo>
                  <a:pt x="37359" y="64131"/>
                </a:lnTo>
                <a:lnTo>
                  <a:pt x="37608" y="62651"/>
                </a:lnTo>
                <a:lnTo>
                  <a:pt x="37907" y="61146"/>
                </a:lnTo>
                <a:lnTo>
                  <a:pt x="37509" y="60974"/>
                </a:lnTo>
                <a:lnTo>
                  <a:pt x="36911" y="60727"/>
                </a:lnTo>
                <a:lnTo>
                  <a:pt x="36114" y="60357"/>
                </a:lnTo>
                <a:lnTo>
                  <a:pt x="35168" y="59963"/>
                </a:lnTo>
                <a:lnTo>
                  <a:pt x="34122" y="59593"/>
                </a:lnTo>
                <a:lnTo>
                  <a:pt x="33125" y="59149"/>
                </a:lnTo>
                <a:lnTo>
                  <a:pt x="32029" y="58754"/>
                </a:lnTo>
                <a:lnTo>
                  <a:pt x="31083" y="58359"/>
                </a:lnTo>
                <a:lnTo>
                  <a:pt x="30186" y="58039"/>
                </a:lnTo>
                <a:lnTo>
                  <a:pt x="29539" y="57743"/>
                </a:lnTo>
                <a:lnTo>
                  <a:pt x="28991" y="57545"/>
                </a:lnTo>
                <a:lnTo>
                  <a:pt x="28792" y="57496"/>
                </a:lnTo>
                <a:lnTo>
                  <a:pt x="27596" y="57126"/>
                </a:lnTo>
                <a:lnTo>
                  <a:pt x="26450" y="56904"/>
                </a:lnTo>
                <a:lnTo>
                  <a:pt x="25105" y="56830"/>
                </a:lnTo>
                <a:lnTo>
                  <a:pt x="23711" y="56855"/>
                </a:lnTo>
                <a:lnTo>
                  <a:pt x="20323" y="57151"/>
                </a:lnTo>
                <a:lnTo>
                  <a:pt x="17036" y="57521"/>
                </a:lnTo>
                <a:lnTo>
                  <a:pt x="15292" y="57693"/>
                </a:lnTo>
                <a:lnTo>
                  <a:pt x="13599" y="57891"/>
                </a:lnTo>
                <a:lnTo>
                  <a:pt x="12702" y="57989"/>
                </a:lnTo>
                <a:lnTo>
                  <a:pt x="11656" y="58063"/>
                </a:lnTo>
                <a:lnTo>
                  <a:pt x="10809" y="58211"/>
                </a:lnTo>
                <a:lnTo>
                  <a:pt x="9962" y="58433"/>
                </a:lnTo>
                <a:lnTo>
                  <a:pt x="9613" y="58655"/>
                </a:lnTo>
                <a:lnTo>
                  <a:pt x="9414" y="58877"/>
                </a:lnTo>
                <a:lnTo>
                  <a:pt x="9265" y="59075"/>
                </a:lnTo>
                <a:lnTo>
                  <a:pt x="9016" y="59346"/>
                </a:lnTo>
                <a:lnTo>
                  <a:pt x="8518" y="59765"/>
                </a:lnTo>
                <a:lnTo>
                  <a:pt x="7770" y="60110"/>
                </a:lnTo>
                <a:lnTo>
                  <a:pt x="6924" y="60382"/>
                </a:lnTo>
                <a:lnTo>
                  <a:pt x="5778" y="60604"/>
                </a:lnTo>
                <a:lnTo>
                  <a:pt x="4682" y="60653"/>
                </a:lnTo>
                <a:lnTo>
                  <a:pt x="3586" y="60530"/>
                </a:lnTo>
                <a:lnTo>
                  <a:pt x="2640" y="60283"/>
                </a:lnTo>
                <a:lnTo>
                  <a:pt x="1693" y="59913"/>
                </a:lnTo>
                <a:lnTo>
                  <a:pt x="1394" y="59691"/>
                </a:lnTo>
                <a:lnTo>
                  <a:pt x="1046" y="59494"/>
                </a:lnTo>
                <a:lnTo>
                  <a:pt x="647" y="59297"/>
                </a:lnTo>
                <a:lnTo>
                  <a:pt x="149" y="59198"/>
                </a:lnTo>
                <a:lnTo>
                  <a:pt x="0" y="59124"/>
                </a:lnTo>
                <a:lnTo>
                  <a:pt x="0" y="58951"/>
                </a:lnTo>
                <a:lnTo>
                  <a:pt x="149" y="58680"/>
                </a:lnTo>
                <a:lnTo>
                  <a:pt x="597" y="58113"/>
                </a:lnTo>
                <a:lnTo>
                  <a:pt x="1245" y="57447"/>
                </a:lnTo>
                <a:lnTo>
                  <a:pt x="1743" y="57151"/>
                </a:lnTo>
                <a:lnTo>
                  <a:pt x="2490" y="56904"/>
                </a:lnTo>
                <a:lnTo>
                  <a:pt x="3287" y="56682"/>
                </a:lnTo>
                <a:lnTo>
                  <a:pt x="4234" y="56534"/>
                </a:lnTo>
                <a:lnTo>
                  <a:pt x="5379" y="56460"/>
                </a:lnTo>
                <a:lnTo>
                  <a:pt x="6475" y="56509"/>
                </a:lnTo>
                <a:lnTo>
                  <a:pt x="7073" y="56657"/>
                </a:lnTo>
                <a:lnTo>
                  <a:pt x="7571" y="56830"/>
                </a:lnTo>
                <a:lnTo>
                  <a:pt x="8069" y="57052"/>
                </a:lnTo>
                <a:lnTo>
                  <a:pt x="8567" y="57200"/>
                </a:lnTo>
                <a:lnTo>
                  <a:pt x="8816" y="57225"/>
                </a:lnTo>
                <a:lnTo>
                  <a:pt x="9414" y="57225"/>
                </a:lnTo>
                <a:lnTo>
                  <a:pt x="9613" y="57274"/>
                </a:lnTo>
                <a:lnTo>
                  <a:pt x="9763" y="57299"/>
                </a:lnTo>
                <a:lnTo>
                  <a:pt x="9912" y="57373"/>
                </a:lnTo>
                <a:lnTo>
                  <a:pt x="10062" y="57422"/>
                </a:lnTo>
                <a:lnTo>
                  <a:pt x="10112" y="57496"/>
                </a:lnTo>
                <a:lnTo>
                  <a:pt x="10261" y="57521"/>
                </a:lnTo>
                <a:lnTo>
                  <a:pt x="10510" y="57521"/>
                </a:lnTo>
                <a:lnTo>
                  <a:pt x="12054" y="57447"/>
                </a:lnTo>
                <a:lnTo>
                  <a:pt x="13648" y="57348"/>
                </a:lnTo>
                <a:lnTo>
                  <a:pt x="16288" y="57126"/>
                </a:lnTo>
                <a:lnTo>
                  <a:pt x="19028" y="56904"/>
                </a:lnTo>
                <a:lnTo>
                  <a:pt x="21519" y="56608"/>
                </a:lnTo>
                <a:lnTo>
                  <a:pt x="22465" y="56509"/>
                </a:lnTo>
                <a:lnTo>
                  <a:pt x="23362" y="56435"/>
                </a:lnTo>
                <a:lnTo>
                  <a:pt x="24159" y="56312"/>
                </a:lnTo>
                <a:lnTo>
                  <a:pt x="24806" y="56213"/>
                </a:lnTo>
                <a:lnTo>
                  <a:pt x="25255" y="56065"/>
                </a:lnTo>
                <a:lnTo>
                  <a:pt x="25354" y="55893"/>
                </a:lnTo>
                <a:lnTo>
                  <a:pt x="25105" y="55523"/>
                </a:lnTo>
                <a:lnTo>
                  <a:pt x="24358" y="54783"/>
                </a:lnTo>
                <a:lnTo>
                  <a:pt x="23511" y="53993"/>
                </a:lnTo>
                <a:lnTo>
                  <a:pt x="22565" y="53204"/>
                </a:lnTo>
                <a:lnTo>
                  <a:pt x="20772" y="51847"/>
                </a:lnTo>
                <a:lnTo>
                  <a:pt x="18929" y="50491"/>
                </a:lnTo>
                <a:lnTo>
                  <a:pt x="15790" y="50071"/>
                </a:lnTo>
                <a:lnTo>
                  <a:pt x="12652" y="49677"/>
                </a:lnTo>
                <a:lnTo>
                  <a:pt x="11755" y="49553"/>
                </a:lnTo>
                <a:lnTo>
                  <a:pt x="10709" y="49405"/>
                </a:lnTo>
                <a:lnTo>
                  <a:pt x="9613" y="49307"/>
                </a:lnTo>
                <a:lnTo>
                  <a:pt x="8518" y="49233"/>
                </a:lnTo>
                <a:lnTo>
                  <a:pt x="7471" y="49307"/>
                </a:lnTo>
                <a:lnTo>
                  <a:pt x="6525" y="49479"/>
                </a:lnTo>
                <a:lnTo>
                  <a:pt x="5429" y="49726"/>
                </a:lnTo>
                <a:lnTo>
                  <a:pt x="4234" y="49849"/>
                </a:lnTo>
                <a:lnTo>
                  <a:pt x="3088" y="49800"/>
                </a:lnTo>
                <a:lnTo>
                  <a:pt x="1992" y="49677"/>
                </a:lnTo>
                <a:lnTo>
                  <a:pt x="1095" y="49381"/>
                </a:lnTo>
                <a:lnTo>
                  <a:pt x="597" y="49011"/>
                </a:lnTo>
                <a:lnTo>
                  <a:pt x="348" y="48493"/>
                </a:lnTo>
                <a:lnTo>
                  <a:pt x="298" y="48000"/>
                </a:lnTo>
                <a:lnTo>
                  <a:pt x="597" y="47457"/>
                </a:lnTo>
                <a:lnTo>
                  <a:pt x="1046" y="46964"/>
                </a:lnTo>
                <a:lnTo>
                  <a:pt x="1743" y="46569"/>
                </a:lnTo>
                <a:lnTo>
                  <a:pt x="2789" y="46322"/>
                </a:lnTo>
                <a:lnTo>
                  <a:pt x="3985" y="46199"/>
                </a:lnTo>
                <a:lnTo>
                  <a:pt x="5230" y="46273"/>
                </a:lnTo>
                <a:lnTo>
                  <a:pt x="6326" y="46470"/>
                </a:lnTo>
                <a:lnTo>
                  <a:pt x="7173" y="46766"/>
                </a:lnTo>
                <a:lnTo>
                  <a:pt x="7721" y="47038"/>
                </a:lnTo>
                <a:lnTo>
                  <a:pt x="8567" y="48024"/>
                </a:lnTo>
                <a:lnTo>
                  <a:pt x="9115" y="48345"/>
                </a:lnTo>
                <a:lnTo>
                  <a:pt x="9763" y="48567"/>
                </a:lnTo>
                <a:lnTo>
                  <a:pt x="10510" y="48715"/>
                </a:lnTo>
                <a:lnTo>
                  <a:pt x="11307" y="48863"/>
                </a:lnTo>
                <a:lnTo>
                  <a:pt x="14694" y="49405"/>
                </a:lnTo>
                <a:lnTo>
                  <a:pt x="18082" y="49923"/>
                </a:lnTo>
                <a:lnTo>
                  <a:pt x="17484" y="49553"/>
                </a:lnTo>
                <a:lnTo>
                  <a:pt x="16836" y="49233"/>
                </a:lnTo>
                <a:lnTo>
                  <a:pt x="16239" y="49035"/>
                </a:lnTo>
                <a:lnTo>
                  <a:pt x="15591" y="48912"/>
                </a:lnTo>
                <a:lnTo>
                  <a:pt x="14844" y="48838"/>
                </a:lnTo>
                <a:lnTo>
                  <a:pt x="14146" y="48690"/>
                </a:lnTo>
                <a:lnTo>
                  <a:pt x="13300" y="48419"/>
                </a:lnTo>
                <a:lnTo>
                  <a:pt x="12652" y="48098"/>
                </a:lnTo>
                <a:lnTo>
                  <a:pt x="12254" y="47704"/>
                </a:lnTo>
                <a:lnTo>
                  <a:pt x="12104" y="47260"/>
                </a:lnTo>
                <a:lnTo>
                  <a:pt x="12204" y="46791"/>
                </a:lnTo>
                <a:lnTo>
                  <a:pt x="12652" y="46322"/>
                </a:lnTo>
                <a:lnTo>
                  <a:pt x="12851" y="46174"/>
                </a:lnTo>
                <a:lnTo>
                  <a:pt x="13300" y="45804"/>
                </a:lnTo>
                <a:lnTo>
                  <a:pt x="13449" y="45730"/>
                </a:lnTo>
                <a:lnTo>
                  <a:pt x="13798" y="45632"/>
                </a:lnTo>
                <a:lnTo>
                  <a:pt x="14146" y="45558"/>
                </a:lnTo>
                <a:lnTo>
                  <a:pt x="14445" y="45508"/>
                </a:lnTo>
                <a:lnTo>
                  <a:pt x="15193" y="45484"/>
                </a:lnTo>
                <a:lnTo>
                  <a:pt x="15990" y="45459"/>
                </a:lnTo>
                <a:lnTo>
                  <a:pt x="17036" y="45582"/>
                </a:lnTo>
                <a:lnTo>
                  <a:pt x="17783" y="45854"/>
                </a:lnTo>
                <a:lnTo>
                  <a:pt x="18430" y="46174"/>
                </a:lnTo>
                <a:lnTo>
                  <a:pt x="18779" y="46618"/>
                </a:lnTo>
                <a:lnTo>
                  <a:pt x="19028" y="47087"/>
                </a:lnTo>
                <a:lnTo>
                  <a:pt x="19078" y="47580"/>
                </a:lnTo>
                <a:lnTo>
                  <a:pt x="18929" y="48024"/>
                </a:lnTo>
                <a:lnTo>
                  <a:pt x="18729" y="48493"/>
                </a:lnTo>
                <a:lnTo>
                  <a:pt x="18630" y="48937"/>
                </a:lnTo>
                <a:lnTo>
                  <a:pt x="19028" y="49381"/>
                </a:lnTo>
                <a:lnTo>
                  <a:pt x="19476" y="49775"/>
                </a:lnTo>
                <a:lnTo>
                  <a:pt x="19975" y="50219"/>
                </a:lnTo>
                <a:lnTo>
                  <a:pt x="22963" y="50565"/>
                </a:lnTo>
                <a:lnTo>
                  <a:pt x="25853" y="51009"/>
                </a:lnTo>
                <a:lnTo>
                  <a:pt x="26052" y="51058"/>
                </a:lnTo>
                <a:lnTo>
                  <a:pt x="26500" y="51083"/>
                </a:lnTo>
                <a:lnTo>
                  <a:pt x="26998" y="51132"/>
                </a:lnTo>
                <a:lnTo>
                  <a:pt x="27447" y="51132"/>
                </a:lnTo>
                <a:lnTo>
                  <a:pt x="27845" y="51083"/>
                </a:lnTo>
                <a:lnTo>
                  <a:pt x="27845" y="51009"/>
                </a:lnTo>
                <a:lnTo>
                  <a:pt x="25902" y="49627"/>
                </a:lnTo>
                <a:lnTo>
                  <a:pt x="23960" y="48098"/>
                </a:lnTo>
                <a:lnTo>
                  <a:pt x="21718" y="46569"/>
                </a:lnTo>
                <a:lnTo>
                  <a:pt x="21419" y="46322"/>
                </a:lnTo>
                <a:lnTo>
                  <a:pt x="21021" y="46002"/>
                </a:lnTo>
                <a:lnTo>
                  <a:pt x="20473" y="45582"/>
                </a:lnTo>
                <a:lnTo>
                  <a:pt x="19975" y="45237"/>
                </a:lnTo>
                <a:lnTo>
                  <a:pt x="19377" y="44867"/>
                </a:lnTo>
                <a:lnTo>
                  <a:pt x="18929" y="44620"/>
                </a:lnTo>
                <a:lnTo>
                  <a:pt x="18580" y="44472"/>
                </a:lnTo>
                <a:lnTo>
                  <a:pt x="17683" y="44398"/>
                </a:lnTo>
                <a:lnTo>
                  <a:pt x="16836" y="44349"/>
                </a:lnTo>
                <a:lnTo>
                  <a:pt x="15940" y="44398"/>
                </a:lnTo>
                <a:lnTo>
                  <a:pt x="15043" y="44324"/>
                </a:lnTo>
                <a:lnTo>
                  <a:pt x="14146" y="44176"/>
                </a:lnTo>
                <a:lnTo>
                  <a:pt x="13349" y="43880"/>
                </a:lnTo>
                <a:lnTo>
                  <a:pt x="12702" y="43510"/>
                </a:lnTo>
                <a:lnTo>
                  <a:pt x="12353" y="43091"/>
                </a:lnTo>
                <a:lnTo>
                  <a:pt x="12104" y="42647"/>
                </a:lnTo>
                <a:lnTo>
                  <a:pt x="12104" y="42129"/>
                </a:lnTo>
                <a:lnTo>
                  <a:pt x="12403" y="41636"/>
                </a:lnTo>
                <a:lnTo>
                  <a:pt x="12901" y="41216"/>
                </a:lnTo>
                <a:lnTo>
                  <a:pt x="13748" y="40871"/>
                </a:lnTo>
                <a:lnTo>
                  <a:pt x="14595" y="40575"/>
                </a:lnTo>
                <a:lnTo>
                  <a:pt x="15591" y="40353"/>
                </a:lnTo>
                <a:lnTo>
                  <a:pt x="16587" y="40254"/>
                </a:lnTo>
                <a:lnTo>
                  <a:pt x="17534" y="40180"/>
                </a:lnTo>
                <a:lnTo>
                  <a:pt x="18430" y="40205"/>
                </a:lnTo>
                <a:lnTo>
                  <a:pt x="19078" y="40328"/>
                </a:lnTo>
                <a:lnTo>
                  <a:pt x="20124" y="40674"/>
                </a:lnTo>
                <a:lnTo>
                  <a:pt x="20871" y="41167"/>
                </a:lnTo>
                <a:lnTo>
                  <a:pt x="21220" y="41734"/>
                </a:lnTo>
                <a:lnTo>
                  <a:pt x="21270" y="42326"/>
                </a:lnTo>
                <a:lnTo>
                  <a:pt x="21170" y="42622"/>
                </a:lnTo>
                <a:lnTo>
                  <a:pt x="20871" y="42943"/>
                </a:lnTo>
                <a:lnTo>
                  <a:pt x="20473" y="43313"/>
                </a:lnTo>
                <a:lnTo>
                  <a:pt x="20273" y="43634"/>
                </a:lnTo>
                <a:lnTo>
                  <a:pt x="20124" y="43954"/>
                </a:lnTo>
                <a:lnTo>
                  <a:pt x="20174" y="44250"/>
                </a:lnTo>
                <a:lnTo>
                  <a:pt x="20323" y="44398"/>
                </a:lnTo>
                <a:lnTo>
                  <a:pt x="20622" y="44645"/>
                </a:lnTo>
                <a:lnTo>
                  <a:pt x="21021" y="44941"/>
                </a:lnTo>
                <a:lnTo>
                  <a:pt x="21419" y="45311"/>
                </a:lnTo>
                <a:lnTo>
                  <a:pt x="21867" y="45632"/>
                </a:lnTo>
                <a:lnTo>
                  <a:pt x="22316" y="45878"/>
                </a:lnTo>
                <a:lnTo>
                  <a:pt x="22615" y="46100"/>
                </a:lnTo>
                <a:lnTo>
                  <a:pt x="22814" y="46150"/>
                </a:lnTo>
                <a:lnTo>
                  <a:pt x="23063" y="46026"/>
                </a:lnTo>
                <a:lnTo>
                  <a:pt x="23262" y="45804"/>
                </a:lnTo>
                <a:lnTo>
                  <a:pt x="23561" y="45582"/>
                </a:lnTo>
                <a:lnTo>
                  <a:pt x="23810" y="45459"/>
                </a:lnTo>
                <a:lnTo>
                  <a:pt x="24159" y="45311"/>
                </a:lnTo>
                <a:lnTo>
                  <a:pt x="24607" y="45114"/>
                </a:lnTo>
                <a:lnTo>
                  <a:pt x="25205" y="44892"/>
                </a:lnTo>
                <a:lnTo>
                  <a:pt x="25603" y="44744"/>
                </a:lnTo>
                <a:lnTo>
                  <a:pt x="26002" y="44694"/>
                </a:lnTo>
                <a:lnTo>
                  <a:pt x="26899" y="44645"/>
                </a:lnTo>
                <a:lnTo>
                  <a:pt x="27745" y="44571"/>
                </a:lnTo>
                <a:lnTo>
                  <a:pt x="28642" y="44546"/>
                </a:lnTo>
                <a:lnTo>
                  <a:pt x="29539" y="44571"/>
                </a:lnTo>
                <a:lnTo>
                  <a:pt x="29738" y="44620"/>
                </a:lnTo>
                <a:lnTo>
                  <a:pt x="30485" y="44744"/>
                </a:lnTo>
                <a:lnTo>
                  <a:pt x="30684" y="44744"/>
                </a:lnTo>
                <a:lnTo>
                  <a:pt x="30933" y="44571"/>
                </a:lnTo>
                <a:lnTo>
                  <a:pt x="30983" y="44250"/>
                </a:lnTo>
                <a:lnTo>
                  <a:pt x="31083" y="43880"/>
                </a:lnTo>
                <a:lnTo>
                  <a:pt x="31083" y="43313"/>
                </a:lnTo>
                <a:lnTo>
                  <a:pt x="31133" y="42795"/>
                </a:lnTo>
                <a:lnTo>
                  <a:pt x="31133" y="42277"/>
                </a:lnTo>
                <a:lnTo>
                  <a:pt x="30983" y="41784"/>
                </a:lnTo>
                <a:lnTo>
                  <a:pt x="30684" y="41438"/>
                </a:lnTo>
                <a:lnTo>
                  <a:pt x="30236" y="41216"/>
                </a:lnTo>
                <a:lnTo>
                  <a:pt x="29240" y="40797"/>
                </a:lnTo>
                <a:lnTo>
                  <a:pt x="28542" y="40402"/>
                </a:lnTo>
                <a:lnTo>
                  <a:pt x="28144" y="39909"/>
                </a:lnTo>
                <a:lnTo>
                  <a:pt x="28044" y="39366"/>
                </a:lnTo>
                <a:lnTo>
                  <a:pt x="28194" y="38972"/>
                </a:lnTo>
                <a:lnTo>
                  <a:pt x="28642" y="38528"/>
                </a:lnTo>
                <a:lnTo>
                  <a:pt x="29290" y="38133"/>
                </a:lnTo>
                <a:lnTo>
                  <a:pt x="30087" y="37738"/>
                </a:lnTo>
                <a:lnTo>
                  <a:pt x="31083" y="37442"/>
                </a:lnTo>
                <a:lnTo>
                  <a:pt x="32079" y="37294"/>
                </a:lnTo>
                <a:lnTo>
                  <a:pt x="33275" y="37294"/>
                </a:lnTo>
                <a:lnTo>
                  <a:pt x="34420" y="37516"/>
                </a:lnTo>
                <a:lnTo>
                  <a:pt x="35267" y="37812"/>
                </a:lnTo>
                <a:lnTo>
                  <a:pt x="35915" y="38108"/>
                </a:lnTo>
                <a:lnTo>
                  <a:pt x="36413" y="38454"/>
                </a:lnTo>
                <a:lnTo>
                  <a:pt x="36712" y="38873"/>
                </a:lnTo>
                <a:lnTo>
                  <a:pt x="36712" y="39342"/>
                </a:lnTo>
                <a:lnTo>
                  <a:pt x="36413" y="39835"/>
                </a:lnTo>
                <a:lnTo>
                  <a:pt x="35965" y="40254"/>
                </a:lnTo>
                <a:lnTo>
                  <a:pt x="35317" y="40600"/>
                </a:lnTo>
                <a:lnTo>
                  <a:pt x="34669" y="40945"/>
                </a:lnTo>
                <a:lnTo>
                  <a:pt x="33922" y="41216"/>
                </a:lnTo>
                <a:lnTo>
                  <a:pt x="33325" y="41586"/>
                </a:lnTo>
                <a:lnTo>
                  <a:pt x="32876" y="42030"/>
                </a:lnTo>
                <a:lnTo>
                  <a:pt x="32378" y="43091"/>
                </a:lnTo>
                <a:lnTo>
                  <a:pt x="32079" y="44176"/>
                </a:lnTo>
                <a:lnTo>
                  <a:pt x="31880" y="45237"/>
                </a:lnTo>
                <a:lnTo>
                  <a:pt x="31880" y="45656"/>
                </a:lnTo>
                <a:lnTo>
                  <a:pt x="32079" y="46076"/>
                </a:lnTo>
                <a:lnTo>
                  <a:pt x="32229" y="46495"/>
                </a:lnTo>
                <a:lnTo>
                  <a:pt x="32079" y="46865"/>
                </a:lnTo>
                <a:lnTo>
                  <a:pt x="31631" y="47580"/>
                </a:lnTo>
                <a:lnTo>
                  <a:pt x="31481" y="47950"/>
                </a:lnTo>
                <a:lnTo>
                  <a:pt x="31631" y="48295"/>
                </a:lnTo>
                <a:lnTo>
                  <a:pt x="32029" y="48616"/>
                </a:lnTo>
                <a:lnTo>
                  <a:pt x="32478" y="48863"/>
                </a:lnTo>
                <a:lnTo>
                  <a:pt x="32876" y="49159"/>
                </a:lnTo>
                <a:lnTo>
                  <a:pt x="33872" y="49800"/>
                </a:lnTo>
                <a:lnTo>
                  <a:pt x="34819" y="50491"/>
                </a:lnTo>
                <a:lnTo>
                  <a:pt x="37160" y="51946"/>
                </a:lnTo>
                <a:lnTo>
                  <a:pt x="39651" y="53377"/>
                </a:lnTo>
                <a:lnTo>
                  <a:pt x="39850" y="53549"/>
                </a:lnTo>
                <a:lnTo>
                  <a:pt x="40298" y="53771"/>
                </a:lnTo>
                <a:lnTo>
                  <a:pt x="40747" y="54018"/>
                </a:lnTo>
                <a:lnTo>
                  <a:pt x="41195" y="54240"/>
                </a:lnTo>
                <a:lnTo>
                  <a:pt x="41643" y="54314"/>
                </a:lnTo>
                <a:lnTo>
                  <a:pt x="41992" y="54215"/>
                </a:lnTo>
                <a:lnTo>
                  <a:pt x="42440" y="54018"/>
                </a:lnTo>
                <a:lnTo>
                  <a:pt x="42789" y="53771"/>
                </a:lnTo>
                <a:lnTo>
                  <a:pt x="43188" y="53549"/>
                </a:lnTo>
                <a:lnTo>
                  <a:pt x="43387" y="53401"/>
                </a:lnTo>
                <a:lnTo>
                  <a:pt x="44283" y="52785"/>
                </a:lnTo>
                <a:lnTo>
                  <a:pt x="44782" y="52217"/>
                </a:lnTo>
                <a:lnTo>
                  <a:pt x="45031" y="51551"/>
                </a:lnTo>
                <a:lnTo>
                  <a:pt x="44931" y="50836"/>
                </a:lnTo>
                <a:lnTo>
                  <a:pt x="44582" y="49726"/>
                </a:lnTo>
                <a:lnTo>
                  <a:pt x="44134" y="48641"/>
                </a:lnTo>
                <a:lnTo>
                  <a:pt x="43636" y="47556"/>
                </a:lnTo>
                <a:lnTo>
                  <a:pt x="42889" y="45804"/>
                </a:lnTo>
                <a:lnTo>
                  <a:pt x="42739" y="45459"/>
                </a:lnTo>
                <a:lnTo>
                  <a:pt x="42640" y="45089"/>
                </a:lnTo>
                <a:lnTo>
                  <a:pt x="42490" y="44694"/>
                </a:lnTo>
                <a:lnTo>
                  <a:pt x="42241" y="44349"/>
                </a:lnTo>
                <a:lnTo>
                  <a:pt x="41793" y="44053"/>
                </a:lnTo>
                <a:lnTo>
                  <a:pt x="41344" y="43880"/>
                </a:lnTo>
                <a:lnTo>
                  <a:pt x="40896" y="43782"/>
                </a:lnTo>
                <a:lnTo>
                  <a:pt x="40398" y="43708"/>
                </a:lnTo>
                <a:lnTo>
                  <a:pt x="39800" y="43584"/>
                </a:lnTo>
                <a:lnTo>
                  <a:pt x="38754" y="43338"/>
                </a:lnTo>
                <a:lnTo>
                  <a:pt x="38057" y="42968"/>
                </a:lnTo>
                <a:lnTo>
                  <a:pt x="37459" y="42548"/>
                </a:lnTo>
                <a:lnTo>
                  <a:pt x="37011" y="41981"/>
                </a:lnTo>
                <a:lnTo>
                  <a:pt x="37011" y="41438"/>
                </a:lnTo>
                <a:lnTo>
                  <a:pt x="37210" y="40945"/>
                </a:lnTo>
                <a:lnTo>
                  <a:pt x="37808" y="40427"/>
                </a:lnTo>
                <a:lnTo>
                  <a:pt x="38704" y="39958"/>
                </a:lnTo>
                <a:lnTo>
                  <a:pt x="39053" y="39810"/>
                </a:lnTo>
                <a:lnTo>
                  <a:pt x="39651" y="39638"/>
                </a:lnTo>
                <a:lnTo>
                  <a:pt x="40448" y="39440"/>
                </a:lnTo>
                <a:lnTo>
                  <a:pt x="41344" y="39342"/>
                </a:lnTo>
                <a:lnTo>
                  <a:pt x="42391" y="39292"/>
                </a:lnTo>
                <a:lnTo>
                  <a:pt x="43337" y="39366"/>
                </a:lnTo>
                <a:lnTo>
                  <a:pt x="44333" y="39638"/>
                </a:lnTo>
                <a:lnTo>
                  <a:pt x="45330" y="40106"/>
                </a:lnTo>
                <a:lnTo>
                  <a:pt x="46027" y="40649"/>
                </a:lnTo>
                <a:lnTo>
                  <a:pt x="46326" y="41118"/>
                </a:lnTo>
                <a:lnTo>
                  <a:pt x="46475" y="41660"/>
                </a:lnTo>
                <a:lnTo>
                  <a:pt x="46326" y="42203"/>
                </a:lnTo>
                <a:lnTo>
                  <a:pt x="45977" y="42499"/>
                </a:lnTo>
                <a:lnTo>
                  <a:pt x="45529" y="42746"/>
                </a:lnTo>
                <a:lnTo>
                  <a:pt x="45031" y="43017"/>
                </a:lnTo>
                <a:lnTo>
                  <a:pt x="44632" y="43313"/>
                </a:lnTo>
                <a:lnTo>
                  <a:pt x="44582" y="43412"/>
                </a:lnTo>
                <a:lnTo>
                  <a:pt x="44582" y="43708"/>
                </a:lnTo>
                <a:lnTo>
                  <a:pt x="44483" y="43806"/>
                </a:lnTo>
                <a:lnTo>
                  <a:pt x="44333" y="43880"/>
                </a:lnTo>
                <a:lnTo>
                  <a:pt x="44283" y="43954"/>
                </a:lnTo>
                <a:lnTo>
                  <a:pt x="43985" y="44102"/>
                </a:lnTo>
                <a:lnTo>
                  <a:pt x="43885" y="44176"/>
                </a:lnTo>
                <a:lnTo>
                  <a:pt x="43885" y="44793"/>
                </a:lnTo>
                <a:lnTo>
                  <a:pt x="44034" y="45336"/>
                </a:lnTo>
                <a:lnTo>
                  <a:pt x="44184" y="45854"/>
                </a:lnTo>
                <a:lnTo>
                  <a:pt x="44582" y="47161"/>
                </a:lnTo>
                <a:lnTo>
                  <a:pt x="45031" y="48493"/>
                </a:lnTo>
                <a:lnTo>
                  <a:pt x="45579" y="49726"/>
                </a:lnTo>
                <a:lnTo>
                  <a:pt x="45728" y="50219"/>
                </a:lnTo>
                <a:lnTo>
                  <a:pt x="45977" y="50639"/>
                </a:lnTo>
                <a:lnTo>
                  <a:pt x="46127" y="51058"/>
                </a:lnTo>
                <a:lnTo>
                  <a:pt x="46425" y="51379"/>
                </a:lnTo>
                <a:lnTo>
                  <a:pt x="46724" y="51601"/>
                </a:lnTo>
                <a:lnTo>
                  <a:pt x="47073" y="51625"/>
                </a:lnTo>
                <a:lnTo>
                  <a:pt x="47970" y="51527"/>
                </a:lnTo>
                <a:lnTo>
                  <a:pt x="48816" y="51305"/>
                </a:lnTo>
                <a:lnTo>
                  <a:pt x="49613" y="51132"/>
                </a:lnTo>
                <a:lnTo>
                  <a:pt x="51457" y="50639"/>
                </a:lnTo>
                <a:lnTo>
                  <a:pt x="53300" y="50145"/>
                </a:lnTo>
                <a:lnTo>
                  <a:pt x="56039" y="49331"/>
                </a:lnTo>
                <a:lnTo>
                  <a:pt x="58580" y="48542"/>
                </a:lnTo>
                <a:lnTo>
                  <a:pt x="59327" y="46026"/>
                </a:lnTo>
                <a:lnTo>
                  <a:pt x="61369" y="40057"/>
                </a:lnTo>
                <a:lnTo>
                  <a:pt x="63611" y="34088"/>
                </a:lnTo>
                <a:lnTo>
                  <a:pt x="63810" y="33521"/>
                </a:lnTo>
                <a:lnTo>
                  <a:pt x="64109" y="32781"/>
                </a:lnTo>
                <a:lnTo>
                  <a:pt x="64408" y="31991"/>
                </a:lnTo>
                <a:lnTo>
                  <a:pt x="64707" y="31153"/>
                </a:lnTo>
                <a:lnTo>
                  <a:pt x="64906" y="30314"/>
                </a:lnTo>
                <a:lnTo>
                  <a:pt x="65056" y="29475"/>
                </a:lnTo>
                <a:lnTo>
                  <a:pt x="65056" y="28711"/>
                </a:lnTo>
                <a:lnTo>
                  <a:pt x="65006" y="28069"/>
                </a:lnTo>
                <a:lnTo>
                  <a:pt x="64707" y="27551"/>
                </a:lnTo>
                <a:lnTo>
                  <a:pt x="64259" y="27033"/>
                </a:lnTo>
                <a:lnTo>
                  <a:pt x="63711" y="26565"/>
                </a:lnTo>
                <a:lnTo>
                  <a:pt x="63163" y="26145"/>
                </a:lnTo>
                <a:lnTo>
                  <a:pt x="62465" y="25775"/>
                </a:lnTo>
                <a:lnTo>
                  <a:pt x="61618" y="25479"/>
                </a:lnTo>
                <a:lnTo>
                  <a:pt x="60572" y="25257"/>
                </a:lnTo>
                <a:lnTo>
                  <a:pt x="59028" y="25035"/>
                </a:lnTo>
                <a:lnTo>
                  <a:pt x="57484" y="24764"/>
                </a:lnTo>
                <a:lnTo>
                  <a:pt x="57036" y="24690"/>
                </a:lnTo>
                <a:lnTo>
                  <a:pt x="56239" y="24616"/>
                </a:lnTo>
                <a:lnTo>
                  <a:pt x="55093" y="24468"/>
                </a:lnTo>
                <a:lnTo>
                  <a:pt x="53698" y="24320"/>
                </a:lnTo>
                <a:lnTo>
                  <a:pt x="52054" y="24172"/>
                </a:lnTo>
                <a:lnTo>
                  <a:pt x="50211" y="24000"/>
                </a:lnTo>
                <a:lnTo>
                  <a:pt x="48318" y="23802"/>
                </a:lnTo>
                <a:lnTo>
                  <a:pt x="46326" y="23630"/>
                </a:lnTo>
                <a:lnTo>
                  <a:pt x="42490" y="23260"/>
                </a:lnTo>
                <a:lnTo>
                  <a:pt x="40697" y="23087"/>
                </a:lnTo>
                <a:lnTo>
                  <a:pt x="39053" y="22939"/>
                </a:lnTo>
                <a:lnTo>
                  <a:pt x="37658" y="22791"/>
                </a:lnTo>
                <a:lnTo>
                  <a:pt x="36513" y="22692"/>
                </a:lnTo>
                <a:lnTo>
                  <a:pt x="35666" y="22618"/>
                </a:lnTo>
                <a:lnTo>
                  <a:pt x="35267" y="22569"/>
                </a:lnTo>
                <a:lnTo>
                  <a:pt x="33773" y="22396"/>
                </a:lnTo>
                <a:lnTo>
                  <a:pt x="32378" y="22100"/>
                </a:lnTo>
                <a:lnTo>
                  <a:pt x="30933" y="21854"/>
                </a:lnTo>
                <a:lnTo>
                  <a:pt x="29090" y="21434"/>
                </a:lnTo>
                <a:lnTo>
                  <a:pt x="27247" y="20867"/>
                </a:lnTo>
                <a:lnTo>
                  <a:pt x="25554" y="20201"/>
                </a:lnTo>
                <a:lnTo>
                  <a:pt x="24059" y="19510"/>
                </a:lnTo>
                <a:lnTo>
                  <a:pt x="22565" y="18746"/>
                </a:lnTo>
                <a:lnTo>
                  <a:pt x="20921" y="18030"/>
                </a:lnTo>
                <a:lnTo>
                  <a:pt x="19227" y="17340"/>
                </a:lnTo>
                <a:lnTo>
                  <a:pt x="17384" y="16748"/>
                </a:lnTo>
                <a:lnTo>
                  <a:pt x="15491" y="16180"/>
                </a:lnTo>
                <a:lnTo>
                  <a:pt x="13648" y="15514"/>
                </a:lnTo>
                <a:lnTo>
                  <a:pt x="13748" y="15440"/>
                </a:lnTo>
                <a:lnTo>
                  <a:pt x="14097" y="15292"/>
                </a:lnTo>
                <a:lnTo>
                  <a:pt x="14744" y="15120"/>
                </a:lnTo>
                <a:lnTo>
                  <a:pt x="15591" y="14898"/>
                </a:lnTo>
                <a:lnTo>
                  <a:pt x="16537" y="14676"/>
                </a:lnTo>
                <a:lnTo>
                  <a:pt x="18729" y="14306"/>
                </a:lnTo>
                <a:lnTo>
                  <a:pt x="19875" y="14207"/>
                </a:lnTo>
                <a:lnTo>
                  <a:pt x="21021" y="14182"/>
                </a:lnTo>
                <a:lnTo>
                  <a:pt x="22415" y="14207"/>
                </a:lnTo>
                <a:lnTo>
                  <a:pt x="24009" y="14281"/>
                </a:lnTo>
                <a:lnTo>
                  <a:pt x="25703" y="14380"/>
                </a:lnTo>
                <a:lnTo>
                  <a:pt x="27447" y="14503"/>
                </a:lnTo>
                <a:lnTo>
                  <a:pt x="29240" y="14651"/>
                </a:lnTo>
                <a:lnTo>
                  <a:pt x="30784" y="14799"/>
                </a:lnTo>
                <a:lnTo>
                  <a:pt x="32179" y="14922"/>
                </a:lnTo>
                <a:lnTo>
                  <a:pt x="33275" y="15070"/>
                </a:lnTo>
                <a:lnTo>
                  <a:pt x="34819" y="15366"/>
                </a:lnTo>
                <a:lnTo>
                  <a:pt x="36562" y="15761"/>
                </a:lnTo>
                <a:lnTo>
                  <a:pt x="38455" y="16254"/>
                </a:lnTo>
                <a:lnTo>
                  <a:pt x="40448" y="16822"/>
                </a:lnTo>
                <a:lnTo>
                  <a:pt x="42490" y="17488"/>
                </a:lnTo>
                <a:lnTo>
                  <a:pt x="44732" y="18203"/>
                </a:lnTo>
                <a:lnTo>
                  <a:pt x="49115" y="19732"/>
                </a:lnTo>
                <a:lnTo>
                  <a:pt x="53399" y="21336"/>
                </a:lnTo>
                <a:lnTo>
                  <a:pt x="55442" y="22125"/>
                </a:lnTo>
                <a:lnTo>
                  <a:pt x="57434" y="22890"/>
                </a:lnTo>
                <a:lnTo>
                  <a:pt x="59277" y="23630"/>
                </a:lnTo>
                <a:lnTo>
                  <a:pt x="60871" y="24271"/>
                </a:lnTo>
                <a:lnTo>
                  <a:pt x="62415" y="24887"/>
                </a:lnTo>
                <a:lnTo>
                  <a:pt x="63661" y="25405"/>
                </a:lnTo>
                <a:lnTo>
                  <a:pt x="64707" y="25849"/>
                </a:lnTo>
                <a:lnTo>
                  <a:pt x="65404" y="26170"/>
                </a:lnTo>
                <a:lnTo>
                  <a:pt x="64757" y="25381"/>
                </a:lnTo>
                <a:lnTo>
                  <a:pt x="63960" y="24690"/>
                </a:lnTo>
                <a:lnTo>
                  <a:pt x="63163" y="23950"/>
                </a:lnTo>
                <a:lnTo>
                  <a:pt x="62117" y="23260"/>
                </a:lnTo>
                <a:lnTo>
                  <a:pt x="60821" y="22643"/>
                </a:lnTo>
                <a:lnTo>
                  <a:pt x="59178" y="22051"/>
                </a:lnTo>
                <a:lnTo>
                  <a:pt x="57434" y="21484"/>
                </a:lnTo>
                <a:lnTo>
                  <a:pt x="55591" y="20892"/>
                </a:lnTo>
                <a:lnTo>
                  <a:pt x="53897" y="20349"/>
                </a:lnTo>
                <a:lnTo>
                  <a:pt x="52303" y="19806"/>
                </a:lnTo>
                <a:lnTo>
                  <a:pt x="51008" y="19264"/>
                </a:lnTo>
                <a:lnTo>
                  <a:pt x="49115" y="18277"/>
                </a:lnTo>
                <a:lnTo>
                  <a:pt x="47422" y="17414"/>
                </a:lnTo>
                <a:lnTo>
                  <a:pt x="46027" y="16600"/>
                </a:lnTo>
                <a:lnTo>
                  <a:pt x="44881" y="15909"/>
                </a:lnTo>
                <a:lnTo>
                  <a:pt x="43835" y="15268"/>
                </a:lnTo>
                <a:lnTo>
                  <a:pt x="42938" y="14651"/>
                </a:lnTo>
                <a:lnTo>
                  <a:pt x="42241" y="14059"/>
                </a:lnTo>
                <a:lnTo>
                  <a:pt x="41494" y="13516"/>
                </a:lnTo>
                <a:lnTo>
                  <a:pt x="40149" y="12431"/>
                </a:lnTo>
                <a:lnTo>
                  <a:pt x="38704" y="11272"/>
                </a:lnTo>
                <a:lnTo>
                  <a:pt x="37808" y="10655"/>
                </a:lnTo>
                <a:lnTo>
                  <a:pt x="36811" y="9965"/>
                </a:lnTo>
                <a:lnTo>
                  <a:pt x="35466" y="9225"/>
                </a:lnTo>
                <a:lnTo>
                  <a:pt x="34072" y="8608"/>
                </a:lnTo>
                <a:lnTo>
                  <a:pt x="32677" y="8139"/>
                </a:lnTo>
                <a:lnTo>
                  <a:pt x="31282" y="7745"/>
                </a:lnTo>
                <a:lnTo>
                  <a:pt x="29887" y="7375"/>
                </a:lnTo>
                <a:lnTo>
                  <a:pt x="29788" y="7301"/>
                </a:lnTo>
                <a:lnTo>
                  <a:pt x="30037" y="7153"/>
                </a:lnTo>
                <a:lnTo>
                  <a:pt x="30684" y="7054"/>
                </a:lnTo>
                <a:lnTo>
                  <a:pt x="31481" y="6906"/>
                </a:lnTo>
                <a:lnTo>
                  <a:pt x="32528" y="6758"/>
                </a:lnTo>
                <a:lnTo>
                  <a:pt x="33623" y="6610"/>
                </a:lnTo>
                <a:lnTo>
                  <a:pt x="35666" y="6314"/>
                </a:lnTo>
                <a:lnTo>
                  <a:pt x="36562" y="6215"/>
                </a:lnTo>
                <a:lnTo>
                  <a:pt x="37210" y="6141"/>
                </a:lnTo>
                <a:lnTo>
                  <a:pt x="39950" y="5944"/>
                </a:lnTo>
                <a:lnTo>
                  <a:pt x="42590" y="5993"/>
                </a:lnTo>
                <a:lnTo>
                  <a:pt x="45180" y="6289"/>
                </a:lnTo>
                <a:lnTo>
                  <a:pt x="47721" y="6832"/>
                </a:lnTo>
                <a:lnTo>
                  <a:pt x="50161" y="7547"/>
                </a:lnTo>
                <a:lnTo>
                  <a:pt x="52503" y="8460"/>
                </a:lnTo>
                <a:lnTo>
                  <a:pt x="54694" y="9545"/>
                </a:lnTo>
                <a:lnTo>
                  <a:pt x="56687" y="10828"/>
                </a:lnTo>
                <a:lnTo>
                  <a:pt x="58381" y="12160"/>
                </a:lnTo>
                <a:lnTo>
                  <a:pt x="59925" y="13615"/>
                </a:lnTo>
                <a:lnTo>
                  <a:pt x="61320" y="15268"/>
                </a:lnTo>
                <a:lnTo>
                  <a:pt x="62465" y="16970"/>
                </a:lnTo>
                <a:lnTo>
                  <a:pt x="63511" y="18721"/>
                </a:lnTo>
                <a:lnTo>
                  <a:pt x="64308" y="20571"/>
                </a:lnTo>
                <a:lnTo>
                  <a:pt x="65056" y="22544"/>
                </a:lnTo>
                <a:lnTo>
                  <a:pt x="65504" y="24542"/>
                </a:lnTo>
                <a:lnTo>
                  <a:pt x="65703" y="25085"/>
                </a:lnTo>
                <a:lnTo>
                  <a:pt x="66151" y="25775"/>
                </a:lnTo>
                <a:lnTo>
                  <a:pt x="66251" y="25233"/>
                </a:lnTo>
                <a:lnTo>
                  <a:pt x="66400" y="24567"/>
                </a:lnTo>
                <a:lnTo>
                  <a:pt x="66550" y="23876"/>
                </a:lnTo>
                <a:lnTo>
                  <a:pt x="66799" y="22421"/>
                </a:lnTo>
                <a:lnTo>
                  <a:pt x="66899" y="21780"/>
                </a:lnTo>
                <a:lnTo>
                  <a:pt x="66948" y="21237"/>
                </a:lnTo>
                <a:lnTo>
                  <a:pt x="67048" y="20793"/>
                </a:lnTo>
                <a:lnTo>
                  <a:pt x="67048" y="20201"/>
                </a:lnTo>
                <a:lnTo>
                  <a:pt x="67198" y="19708"/>
                </a:lnTo>
                <a:lnTo>
                  <a:pt x="67496" y="19042"/>
                </a:lnTo>
                <a:lnTo>
                  <a:pt x="67795" y="18252"/>
                </a:lnTo>
                <a:lnTo>
                  <a:pt x="68194" y="17340"/>
                </a:lnTo>
                <a:lnTo>
                  <a:pt x="68642" y="16328"/>
                </a:lnTo>
                <a:lnTo>
                  <a:pt x="69240" y="15218"/>
                </a:lnTo>
                <a:lnTo>
                  <a:pt x="69738" y="14133"/>
                </a:lnTo>
                <a:lnTo>
                  <a:pt x="70336" y="12974"/>
                </a:lnTo>
                <a:lnTo>
                  <a:pt x="70983" y="11839"/>
                </a:lnTo>
                <a:lnTo>
                  <a:pt x="71581" y="10705"/>
                </a:lnTo>
                <a:lnTo>
                  <a:pt x="72229" y="9669"/>
                </a:lnTo>
                <a:lnTo>
                  <a:pt x="72826" y="8633"/>
                </a:lnTo>
                <a:lnTo>
                  <a:pt x="73424" y="7745"/>
                </a:lnTo>
                <a:lnTo>
                  <a:pt x="73922" y="6931"/>
                </a:lnTo>
                <a:lnTo>
                  <a:pt x="74470" y="6289"/>
                </a:lnTo>
                <a:lnTo>
                  <a:pt x="74819" y="5796"/>
                </a:lnTo>
                <a:lnTo>
                  <a:pt x="75168" y="5475"/>
                </a:lnTo>
                <a:lnTo>
                  <a:pt x="76562" y="4612"/>
                </a:lnTo>
                <a:lnTo>
                  <a:pt x="77957" y="3921"/>
                </a:lnTo>
                <a:lnTo>
                  <a:pt x="79452" y="3255"/>
                </a:lnTo>
                <a:lnTo>
                  <a:pt x="80896" y="2688"/>
                </a:lnTo>
                <a:lnTo>
                  <a:pt x="82839" y="1997"/>
                </a:lnTo>
                <a:lnTo>
                  <a:pt x="84881" y="1405"/>
                </a:lnTo>
                <a:lnTo>
                  <a:pt x="87023" y="937"/>
                </a:lnTo>
                <a:lnTo>
                  <a:pt x="87621" y="813"/>
                </a:lnTo>
                <a:lnTo>
                  <a:pt x="88418" y="690"/>
                </a:lnTo>
                <a:lnTo>
                  <a:pt x="90460" y="320"/>
                </a:lnTo>
                <a:lnTo>
                  <a:pt x="91407" y="123"/>
                </a:lnTo>
                <a:lnTo>
                  <a:pt x="92204" y="24"/>
                </a:lnTo>
                <a:lnTo>
                  <a:pt x="92752" y="0"/>
                </a:lnTo>
                <a:close/>
              </a:path>
            </a:pathLst>
          </a:custGeom>
          <a:solidFill>
            <a:schemeClr val="lt1">
              <a:alpha val="7843"/>
            </a:schemeClr>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ndara"/>
              <a:ea typeface="Candara"/>
              <a:cs typeface="Candara"/>
              <a:sym typeface="Candara"/>
            </a:endParaRPr>
          </a:p>
        </p:txBody>
      </p:sp>
      <p:sp>
        <p:nvSpPr>
          <p:cNvPr id="14" name="Shape 14"/>
          <p:cNvSpPr txBox="1">
            <a:spLocks noGrp="1"/>
          </p:cNvSpPr>
          <p:nvPr>
            <p:ph type="subTitle" idx="1"/>
          </p:nvPr>
        </p:nvSpPr>
        <p:spPr>
          <a:xfrm>
            <a:off x="3743323" y="3721473"/>
            <a:ext cx="5120639" cy="1581150"/>
          </a:xfrm>
          <a:prstGeom prst="rect">
            <a:avLst/>
          </a:prstGeom>
          <a:noFill/>
          <a:ln>
            <a:noFill/>
          </a:ln>
        </p:spPr>
        <p:txBody>
          <a:bodyPr lIns="91425" tIns="91425" rIns="91425" bIns="91425" anchor="t" anchorCtr="0"/>
          <a:lstStyle>
            <a:lvl1pPr marL="0" marR="0" lvl="0" indent="0" algn="l" rtl="0">
              <a:spcBef>
                <a:spcPts val="600"/>
              </a:spcBef>
              <a:spcAft>
                <a:spcPts val="0"/>
              </a:spcAft>
              <a:buClr>
                <a:schemeClr val="accent1"/>
              </a:buClr>
              <a:buFont typeface="Arial"/>
              <a:buNone/>
              <a:defRPr sz="2400" b="0" i="0" u="none" strike="noStrike" cap="none">
                <a:solidFill>
                  <a:schemeClr val="dk2"/>
                </a:solidFill>
                <a:latin typeface="Candara"/>
                <a:ea typeface="Candara"/>
                <a:cs typeface="Candara"/>
                <a:sym typeface="Candara"/>
              </a:defRPr>
            </a:lvl1pPr>
            <a:lvl2pPr marL="457200" marR="0" lvl="1" indent="0" algn="ctr" rtl="0">
              <a:spcBef>
                <a:spcPts val="600"/>
              </a:spcBef>
              <a:buClr>
                <a:schemeClr val="accent1"/>
              </a:buClr>
              <a:buFont typeface="Arial"/>
              <a:buNone/>
              <a:defRPr sz="2000" b="0" i="0" u="none" strike="noStrike" cap="none">
                <a:solidFill>
                  <a:srgbClr val="888888"/>
                </a:solidFill>
                <a:latin typeface="Candara"/>
                <a:ea typeface="Candara"/>
                <a:cs typeface="Candara"/>
                <a:sym typeface="Candara"/>
              </a:defRPr>
            </a:lvl2pPr>
            <a:lvl3pPr marL="914400" marR="0" lvl="2" indent="0" algn="ctr" rtl="0">
              <a:spcBef>
                <a:spcPts val="600"/>
              </a:spcBef>
              <a:buClr>
                <a:schemeClr val="accent1"/>
              </a:buClr>
              <a:buFont typeface="Arial"/>
              <a:buNone/>
              <a:defRPr sz="1800" b="0" i="0" u="none" strike="noStrike" cap="none">
                <a:solidFill>
                  <a:srgbClr val="888888"/>
                </a:solidFill>
                <a:latin typeface="Candara"/>
                <a:ea typeface="Candara"/>
                <a:cs typeface="Candara"/>
                <a:sym typeface="Candara"/>
              </a:defRPr>
            </a:lvl3pPr>
            <a:lvl4pPr marL="1371600" marR="0" lvl="3" indent="0" algn="ctr" rtl="0">
              <a:spcBef>
                <a:spcPts val="600"/>
              </a:spcBef>
              <a:buClr>
                <a:schemeClr val="accent1"/>
              </a:buClr>
              <a:buFont typeface="Arial"/>
              <a:buNone/>
              <a:defRPr sz="1600" b="0" i="0" u="none" strike="noStrike" cap="none">
                <a:solidFill>
                  <a:srgbClr val="888888"/>
                </a:solidFill>
                <a:latin typeface="Candara"/>
                <a:ea typeface="Candara"/>
                <a:cs typeface="Candara"/>
                <a:sym typeface="Candara"/>
              </a:defRPr>
            </a:lvl4pPr>
            <a:lvl5pPr marL="1828800" marR="0" lvl="4" indent="0" algn="ctr" rtl="0">
              <a:spcBef>
                <a:spcPts val="600"/>
              </a:spcBef>
              <a:buClr>
                <a:schemeClr val="accent1"/>
              </a:buClr>
              <a:buFont typeface="Arial"/>
              <a:buNone/>
              <a:defRPr sz="1600" b="0" i="0" u="none" strike="noStrike" cap="none">
                <a:solidFill>
                  <a:srgbClr val="888888"/>
                </a:solidFill>
                <a:latin typeface="Candara"/>
                <a:ea typeface="Candara"/>
                <a:cs typeface="Candara"/>
                <a:sym typeface="Candara"/>
              </a:defRPr>
            </a:lvl5pPr>
            <a:lvl6pPr marL="2286000" marR="0" lvl="5"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6pPr>
            <a:lvl7pPr marL="2743200" marR="0" lvl="6"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7pPr>
            <a:lvl8pPr marL="3200400" marR="0" lvl="7"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8pPr>
            <a:lvl9pPr marL="3657600" marR="0" lvl="8"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9pPr>
          </a:lstStyle>
          <a:p>
            <a:endParaRPr/>
          </a:p>
        </p:txBody>
      </p:sp>
      <p:sp>
        <p:nvSpPr>
          <p:cNvPr id="15" name="Shape 15"/>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lt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16" name="Shape 16"/>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17" name="Shape 17"/>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18" name="Shape 18"/>
          <p:cNvSpPr/>
          <p:nvPr/>
        </p:nvSpPr>
        <p:spPr>
          <a:xfrm>
            <a:off x="838200" y="1762090"/>
            <a:ext cx="2521776" cy="5095912"/>
          </a:xfrm>
          <a:custGeom>
            <a:avLst/>
            <a:gdLst/>
            <a:ahLst/>
            <a:cxnLst/>
            <a:rect l="0" t="0" r="0" b="0"/>
            <a:pathLst>
              <a:path w="120000" h="120000" extrusionOk="0">
                <a:moveTo>
                  <a:pt x="20622" y="50762"/>
                </a:moveTo>
                <a:lnTo>
                  <a:pt x="24009" y="53599"/>
                </a:lnTo>
                <a:lnTo>
                  <a:pt x="25056" y="54437"/>
                </a:lnTo>
                <a:lnTo>
                  <a:pt x="26052" y="55301"/>
                </a:lnTo>
                <a:lnTo>
                  <a:pt x="26799" y="55967"/>
                </a:lnTo>
                <a:lnTo>
                  <a:pt x="27247" y="56287"/>
                </a:lnTo>
                <a:lnTo>
                  <a:pt x="27845" y="56534"/>
                </a:lnTo>
                <a:lnTo>
                  <a:pt x="30186" y="57299"/>
                </a:lnTo>
                <a:lnTo>
                  <a:pt x="30784" y="57521"/>
                </a:lnTo>
                <a:lnTo>
                  <a:pt x="31731" y="57817"/>
                </a:lnTo>
                <a:lnTo>
                  <a:pt x="32727" y="58211"/>
                </a:lnTo>
                <a:lnTo>
                  <a:pt x="35118" y="59001"/>
                </a:lnTo>
                <a:lnTo>
                  <a:pt x="36264" y="59371"/>
                </a:lnTo>
                <a:lnTo>
                  <a:pt x="37310" y="59691"/>
                </a:lnTo>
                <a:lnTo>
                  <a:pt x="38107" y="59913"/>
                </a:lnTo>
                <a:lnTo>
                  <a:pt x="37957" y="59001"/>
                </a:lnTo>
                <a:lnTo>
                  <a:pt x="37608" y="58063"/>
                </a:lnTo>
                <a:lnTo>
                  <a:pt x="37061" y="57373"/>
                </a:lnTo>
                <a:lnTo>
                  <a:pt x="36363" y="56682"/>
                </a:lnTo>
                <a:lnTo>
                  <a:pt x="34221" y="55202"/>
                </a:lnTo>
                <a:lnTo>
                  <a:pt x="32029" y="53771"/>
                </a:lnTo>
                <a:lnTo>
                  <a:pt x="29738" y="52365"/>
                </a:lnTo>
                <a:lnTo>
                  <a:pt x="29389" y="52094"/>
                </a:lnTo>
                <a:lnTo>
                  <a:pt x="28991" y="51921"/>
                </a:lnTo>
                <a:lnTo>
                  <a:pt x="28542" y="51823"/>
                </a:lnTo>
                <a:lnTo>
                  <a:pt x="27895" y="51773"/>
                </a:lnTo>
                <a:lnTo>
                  <a:pt x="26749" y="51675"/>
                </a:lnTo>
                <a:lnTo>
                  <a:pt x="25504" y="51453"/>
                </a:lnTo>
                <a:lnTo>
                  <a:pt x="24308" y="51255"/>
                </a:lnTo>
                <a:lnTo>
                  <a:pt x="20622" y="50762"/>
                </a:lnTo>
                <a:close/>
                <a:moveTo>
                  <a:pt x="58381" y="49257"/>
                </a:moveTo>
                <a:lnTo>
                  <a:pt x="52353" y="50910"/>
                </a:lnTo>
                <a:lnTo>
                  <a:pt x="50361" y="51453"/>
                </a:lnTo>
                <a:lnTo>
                  <a:pt x="48468" y="51995"/>
                </a:lnTo>
                <a:lnTo>
                  <a:pt x="47671" y="52168"/>
                </a:lnTo>
                <a:lnTo>
                  <a:pt x="46824" y="52390"/>
                </a:lnTo>
                <a:lnTo>
                  <a:pt x="46127" y="52612"/>
                </a:lnTo>
                <a:lnTo>
                  <a:pt x="45529" y="52908"/>
                </a:lnTo>
                <a:lnTo>
                  <a:pt x="44632" y="53475"/>
                </a:lnTo>
                <a:lnTo>
                  <a:pt x="43686" y="54067"/>
                </a:lnTo>
                <a:lnTo>
                  <a:pt x="42640" y="54783"/>
                </a:lnTo>
                <a:lnTo>
                  <a:pt x="41643" y="55547"/>
                </a:lnTo>
                <a:lnTo>
                  <a:pt x="40846" y="56312"/>
                </a:lnTo>
                <a:lnTo>
                  <a:pt x="40298" y="56904"/>
                </a:lnTo>
                <a:lnTo>
                  <a:pt x="39950" y="57496"/>
                </a:lnTo>
                <a:lnTo>
                  <a:pt x="39850" y="57619"/>
                </a:lnTo>
                <a:lnTo>
                  <a:pt x="39850" y="57989"/>
                </a:lnTo>
                <a:lnTo>
                  <a:pt x="39800" y="58507"/>
                </a:lnTo>
                <a:lnTo>
                  <a:pt x="39651" y="59050"/>
                </a:lnTo>
                <a:lnTo>
                  <a:pt x="39501" y="60283"/>
                </a:lnTo>
                <a:lnTo>
                  <a:pt x="39452" y="60801"/>
                </a:lnTo>
                <a:lnTo>
                  <a:pt x="39352" y="61196"/>
                </a:lnTo>
                <a:lnTo>
                  <a:pt x="38854" y="63958"/>
                </a:lnTo>
                <a:lnTo>
                  <a:pt x="38306" y="66696"/>
                </a:lnTo>
                <a:lnTo>
                  <a:pt x="38256" y="67461"/>
                </a:lnTo>
                <a:lnTo>
                  <a:pt x="38107" y="68768"/>
                </a:lnTo>
                <a:lnTo>
                  <a:pt x="37907" y="70150"/>
                </a:lnTo>
                <a:lnTo>
                  <a:pt x="37907" y="71482"/>
                </a:lnTo>
                <a:lnTo>
                  <a:pt x="38057" y="72789"/>
                </a:lnTo>
                <a:lnTo>
                  <a:pt x="39701" y="73085"/>
                </a:lnTo>
                <a:lnTo>
                  <a:pt x="41394" y="73529"/>
                </a:lnTo>
                <a:lnTo>
                  <a:pt x="42938" y="74096"/>
                </a:lnTo>
                <a:lnTo>
                  <a:pt x="44483" y="74787"/>
                </a:lnTo>
                <a:lnTo>
                  <a:pt x="45828" y="75699"/>
                </a:lnTo>
                <a:lnTo>
                  <a:pt x="46973" y="76587"/>
                </a:lnTo>
                <a:lnTo>
                  <a:pt x="48219" y="77525"/>
                </a:lnTo>
                <a:lnTo>
                  <a:pt x="49364" y="78462"/>
                </a:lnTo>
                <a:lnTo>
                  <a:pt x="50311" y="79523"/>
                </a:lnTo>
                <a:lnTo>
                  <a:pt x="51257" y="81003"/>
                </a:lnTo>
                <a:lnTo>
                  <a:pt x="51905" y="82606"/>
                </a:lnTo>
                <a:lnTo>
                  <a:pt x="52303" y="84283"/>
                </a:lnTo>
                <a:lnTo>
                  <a:pt x="52303" y="84406"/>
                </a:lnTo>
                <a:lnTo>
                  <a:pt x="52353" y="84505"/>
                </a:lnTo>
                <a:lnTo>
                  <a:pt x="52503" y="82606"/>
                </a:lnTo>
                <a:lnTo>
                  <a:pt x="52702" y="80830"/>
                </a:lnTo>
                <a:lnTo>
                  <a:pt x="52951" y="79227"/>
                </a:lnTo>
                <a:lnTo>
                  <a:pt x="53150" y="77821"/>
                </a:lnTo>
                <a:lnTo>
                  <a:pt x="53300" y="76834"/>
                </a:lnTo>
                <a:lnTo>
                  <a:pt x="53549" y="75773"/>
                </a:lnTo>
                <a:lnTo>
                  <a:pt x="53698" y="74639"/>
                </a:lnTo>
                <a:lnTo>
                  <a:pt x="53897" y="73381"/>
                </a:lnTo>
                <a:lnTo>
                  <a:pt x="54097" y="72000"/>
                </a:lnTo>
                <a:lnTo>
                  <a:pt x="54346" y="70421"/>
                </a:lnTo>
                <a:lnTo>
                  <a:pt x="54645" y="68719"/>
                </a:lnTo>
                <a:lnTo>
                  <a:pt x="54943" y="66795"/>
                </a:lnTo>
                <a:lnTo>
                  <a:pt x="55342" y="63958"/>
                </a:lnTo>
                <a:lnTo>
                  <a:pt x="55740" y="61146"/>
                </a:lnTo>
                <a:lnTo>
                  <a:pt x="56089" y="58310"/>
                </a:lnTo>
                <a:lnTo>
                  <a:pt x="56687" y="55473"/>
                </a:lnTo>
                <a:lnTo>
                  <a:pt x="58381" y="49257"/>
                </a:lnTo>
                <a:close/>
                <a:moveTo>
                  <a:pt x="30933" y="49085"/>
                </a:moveTo>
                <a:lnTo>
                  <a:pt x="30834" y="49109"/>
                </a:lnTo>
                <a:lnTo>
                  <a:pt x="30684" y="49627"/>
                </a:lnTo>
                <a:lnTo>
                  <a:pt x="30535" y="50170"/>
                </a:lnTo>
                <a:lnTo>
                  <a:pt x="30386" y="50540"/>
                </a:lnTo>
                <a:lnTo>
                  <a:pt x="30186" y="50910"/>
                </a:lnTo>
                <a:lnTo>
                  <a:pt x="30087" y="51255"/>
                </a:lnTo>
                <a:lnTo>
                  <a:pt x="30336" y="51601"/>
                </a:lnTo>
                <a:lnTo>
                  <a:pt x="30784" y="51921"/>
                </a:lnTo>
                <a:lnTo>
                  <a:pt x="31183" y="52217"/>
                </a:lnTo>
                <a:lnTo>
                  <a:pt x="32826" y="53451"/>
                </a:lnTo>
                <a:lnTo>
                  <a:pt x="34420" y="54536"/>
                </a:lnTo>
                <a:lnTo>
                  <a:pt x="36214" y="55621"/>
                </a:lnTo>
                <a:lnTo>
                  <a:pt x="36413" y="55769"/>
                </a:lnTo>
                <a:lnTo>
                  <a:pt x="36712" y="55991"/>
                </a:lnTo>
                <a:lnTo>
                  <a:pt x="37459" y="56509"/>
                </a:lnTo>
                <a:lnTo>
                  <a:pt x="37907" y="56731"/>
                </a:lnTo>
                <a:lnTo>
                  <a:pt x="38256" y="56830"/>
                </a:lnTo>
                <a:lnTo>
                  <a:pt x="38605" y="56830"/>
                </a:lnTo>
                <a:lnTo>
                  <a:pt x="38904" y="56682"/>
                </a:lnTo>
                <a:lnTo>
                  <a:pt x="39202" y="56361"/>
                </a:lnTo>
                <a:lnTo>
                  <a:pt x="39651" y="55991"/>
                </a:lnTo>
                <a:lnTo>
                  <a:pt x="40099" y="55671"/>
                </a:lnTo>
                <a:lnTo>
                  <a:pt x="40398" y="55301"/>
                </a:lnTo>
                <a:lnTo>
                  <a:pt x="40448" y="54980"/>
                </a:lnTo>
                <a:lnTo>
                  <a:pt x="40149" y="54610"/>
                </a:lnTo>
                <a:lnTo>
                  <a:pt x="39651" y="54289"/>
                </a:lnTo>
                <a:lnTo>
                  <a:pt x="39153" y="53993"/>
                </a:lnTo>
                <a:lnTo>
                  <a:pt x="38206" y="53401"/>
                </a:lnTo>
                <a:lnTo>
                  <a:pt x="37310" y="52834"/>
                </a:lnTo>
                <a:lnTo>
                  <a:pt x="35516" y="51823"/>
                </a:lnTo>
                <a:lnTo>
                  <a:pt x="33872" y="50787"/>
                </a:lnTo>
                <a:lnTo>
                  <a:pt x="31930" y="49627"/>
                </a:lnTo>
                <a:lnTo>
                  <a:pt x="31880" y="49553"/>
                </a:lnTo>
                <a:lnTo>
                  <a:pt x="31481" y="49381"/>
                </a:lnTo>
                <a:lnTo>
                  <a:pt x="31332" y="49257"/>
                </a:lnTo>
                <a:lnTo>
                  <a:pt x="31183" y="49183"/>
                </a:lnTo>
                <a:lnTo>
                  <a:pt x="31083" y="49159"/>
                </a:lnTo>
                <a:lnTo>
                  <a:pt x="30933" y="49085"/>
                </a:lnTo>
                <a:close/>
                <a:moveTo>
                  <a:pt x="29290" y="48641"/>
                </a:moveTo>
                <a:lnTo>
                  <a:pt x="28642" y="48690"/>
                </a:lnTo>
                <a:lnTo>
                  <a:pt x="28343" y="48690"/>
                </a:lnTo>
                <a:lnTo>
                  <a:pt x="27845" y="48715"/>
                </a:lnTo>
                <a:lnTo>
                  <a:pt x="27148" y="48715"/>
                </a:lnTo>
                <a:lnTo>
                  <a:pt x="26650" y="48764"/>
                </a:lnTo>
                <a:lnTo>
                  <a:pt x="26201" y="48764"/>
                </a:lnTo>
                <a:lnTo>
                  <a:pt x="26002" y="48715"/>
                </a:lnTo>
                <a:lnTo>
                  <a:pt x="26749" y="49307"/>
                </a:lnTo>
                <a:lnTo>
                  <a:pt x="28493" y="50466"/>
                </a:lnTo>
                <a:lnTo>
                  <a:pt x="28792" y="50614"/>
                </a:lnTo>
                <a:lnTo>
                  <a:pt x="28991" y="50565"/>
                </a:lnTo>
                <a:lnTo>
                  <a:pt x="29240" y="50392"/>
                </a:lnTo>
                <a:lnTo>
                  <a:pt x="29389" y="50170"/>
                </a:lnTo>
                <a:lnTo>
                  <a:pt x="29439" y="49923"/>
                </a:lnTo>
                <a:lnTo>
                  <a:pt x="29539" y="49701"/>
                </a:lnTo>
                <a:lnTo>
                  <a:pt x="29738" y="49257"/>
                </a:lnTo>
                <a:lnTo>
                  <a:pt x="29788" y="49035"/>
                </a:lnTo>
                <a:lnTo>
                  <a:pt x="29788" y="48838"/>
                </a:lnTo>
                <a:lnTo>
                  <a:pt x="29688" y="48715"/>
                </a:lnTo>
                <a:lnTo>
                  <a:pt x="29290" y="48641"/>
                </a:lnTo>
                <a:close/>
                <a:moveTo>
                  <a:pt x="92752" y="0"/>
                </a:moveTo>
                <a:lnTo>
                  <a:pt x="92951" y="123"/>
                </a:lnTo>
                <a:lnTo>
                  <a:pt x="93100" y="468"/>
                </a:lnTo>
                <a:lnTo>
                  <a:pt x="93200" y="961"/>
                </a:lnTo>
                <a:lnTo>
                  <a:pt x="93250" y="1627"/>
                </a:lnTo>
                <a:lnTo>
                  <a:pt x="93349" y="2392"/>
                </a:lnTo>
                <a:lnTo>
                  <a:pt x="93349" y="3181"/>
                </a:lnTo>
                <a:lnTo>
                  <a:pt x="93200" y="4785"/>
                </a:lnTo>
                <a:lnTo>
                  <a:pt x="93100" y="5475"/>
                </a:lnTo>
                <a:lnTo>
                  <a:pt x="92951" y="6092"/>
                </a:lnTo>
                <a:lnTo>
                  <a:pt x="92801" y="6536"/>
                </a:lnTo>
                <a:lnTo>
                  <a:pt x="92154" y="7671"/>
                </a:lnTo>
                <a:lnTo>
                  <a:pt x="91207" y="8707"/>
                </a:lnTo>
                <a:lnTo>
                  <a:pt x="89962" y="9693"/>
                </a:lnTo>
                <a:lnTo>
                  <a:pt x="88617" y="10655"/>
                </a:lnTo>
                <a:lnTo>
                  <a:pt x="85678" y="12456"/>
                </a:lnTo>
                <a:lnTo>
                  <a:pt x="83038" y="14059"/>
                </a:lnTo>
                <a:lnTo>
                  <a:pt x="77459" y="17192"/>
                </a:lnTo>
                <a:lnTo>
                  <a:pt x="74919" y="18820"/>
                </a:lnTo>
                <a:lnTo>
                  <a:pt x="74321" y="19214"/>
                </a:lnTo>
                <a:lnTo>
                  <a:pt x="73623" y="19782"/>
                </a:lnTo>
                <a:lnTo>
                  <a:pt x="72777" y="20349"/>
                </a:lnTo>
                <a:lnTo>
                  <a:pt x="71980" y="21015"/>
                </a:lnTo>
                <a:lnTo>
                  <a:pt x="70186" y="22322"/>
                </a:lnTo>
                <a:lnTo>
                  <a:pt x="69389" y="22865"/>
                </a:lnTo>
                <a:lnTo>
                  <a:pt x="68742" y="23309"/>
                </a:lnTo>
                <a:lnTo>
                  <a:pt x="68144" y="23630"/>
                </a:lnTo>
                <a:lnTo>
                  <a:pt x="67945" y="26639"/>
                </a:lnTo>
                <a:lnTo>
                  <a:pt x="68642" y="26096"/>
                </a:lnTo>
                <a:lnTo>
                  <a:pt x="69339" y="25578"/>
                </a:lnTo>
                <a:lnTo>
                  <a:pt x="69887" y="25159"/>
                </a:lnTo>
                <a:lnTo>
                  <a:pt x="71531" y="23556"/>
                </a:lnTo>
                <a:lnTo>
                  <a:pt x="72777" y="22495"/>
                </a:lnTo>
                <a:lnTo>
                  <a:pt x="74022" y="21484"/>
                </a:lnTo>
                <a:lnTo>
                  <a:pt x="75317" y="20398"/>
                </a:lnTo>
                <a:lnTo>
                  <a:pt x="76712" y="19338"/>
                </a:lnTo>
                <a:lnTo>
                  <a:pt x="78206" y="18326"/>
                </a:lnTo>
                <a:lnTo>
                  <a:pt x="79800" y="17414"/>
                </a:lnTo>
                <a:lnTo>
                  <a:pt x="81594" y="16600"/>
                </a:lnTo>
                <a:lnTo>
                  <a:pt x="83486" y="15958"/>
                </a:lnTo>
                <a:lnTo>
                  <a:pt x="85479" y="15490"/>
                </a:lnTo>
                <a:lnTo>
                  <a:pt x="87521" y="15144"/>
                </a:lnTo>
                <a:lnTo>
                  <a:pt x="89514" y="14972"/>
                </a:lnTo>
                <a:lnTo>
                  <a:pt x="91556" y="14922"/>
                </a:lnTo>
                <a:lnTo>
                  <a:pt x="94146" y="15144"/>
                </a:lnTo>
                <a:lnTo>
                  <a:pt x="96637" y="15588"/>
                </a:lnTo>
                <a:lnTo>
                  <a:pt x="97285" y="15687"/>
                </a:lnTo>
                <a:lnTo>
                  <a:pt x="98082" y="15835"/>
                </a:lnTo>
                <a:lnTo>
                  <a:pt x="99078" y="16032"/>
                </a:lnTo>
                <a:lnTo>
                  <a:pt x="99925" y="16180"/>
                </a:lnTo>
                <a:lnTo>
                  <a:pt x="100672" y="16328"/>
                </a:lnTo>
                <a:lnTo>
                  <a:pt x="101270" y="16378"/>
                </a:lnTo>
                <a:lnTo>
                  <a:pt x="101469" y="16452"/>
                </a:lnTo>
                <a:lnTo>
                  <a:pt x="101320" y="16501"/>
                </a:lnTo>
                <a:lnTo>
                  <a:pt x="100971" y="16575"/>
                </a:lnTo>
                <a:lnTo>
                  <a:pt x="100473" y="16674"/>
                </a:lnTo>
                <a:lnTo>
                  <a:pt x="99128" y="16970"/>
                </a:lnTo>
                <a:lnTo>
                  <a:pt x="98530" y="17118"/>
                </a:lnTo>
                <a:lnTo>
                  <a:pt x="98032" y="17216"/>
                </a:lnTo>
                <a:lnTo>
                  <a:pt x="97135" y="17512"/>
                </a:lnTo>
                <a:lnTo>
                  <a:pt x="96189" y="17808"/>
                </a:lnTo>
                <a:lnTo>
                  <a:pt x="94943" y="18129"/>
                </a:lnTo>
                <a:lnTo>
                  <a:pt x="93449" y="18573"/>
                </a:lnTo>
                <a:lnTo>
                  <a:pt x="91805" y="19017"/>
                </a:lnTo>
                <a:lnTo>
                  <a:pt x="89962" y="19510"/>
                </a:lnTo>
                <a:lnTo>
                  <a:pt x="87970" y="20053"/>
                </a:lnTo>
                <a:lnTo>
                  <a:pt x="85927" y="20620"/>
                </a:lnTo>
                <a:lnTo>
                  <a:pt x="83835" y="21188"/>
                </a:lnTo>
                <a:lnTo>
                  <a:pt x="81743" y="21804"/>
                </a:lnTo>
                <a:lnTo>
                  <a:pt x="79651" y="22396"/>
                </a:lnTo>
                <a:lnTo>
                  <a:pt x="77708" y="23013"/>
                </a:lnTo>
                <a:lnTo>
                  <a:pt x="75765" y="23580"/>
                </a:lnTo>
                <a:lnTo>
                  <a:pt x="74072" y="24147"/>
                </a:lnTo>
                <a:lnTo>
                  <a:pt x="72528" y="24641"/>
                </a:lnTo>
                <a:lnTo>
                  <a:pt x="71282" y="25159"/>
                </a:lnTo>
                <a:lnTo>
                  <a:pt x="70286" y="25578"/>
                </a:lnTo>
                <a:lnTo>
                  <a:pt x="69589" y="25997"/>
                </a:lnTo>
                <a:lnTo>
                  <a:pt x="69090" y="26318"/>
                </a:lnTo>
                <a:lnTo>
                  <a:pt x="68642" y="26713"/>
                </a:lnTo>
                <a:lnTo>
                  <a:pt x="68144" y="27181"/>
                </a:lnTo>
                <a:lnTo>
                  <a:pt x="67696" y="27625"/>
                </a:lnTo>
                <a:lnTo>
                  <a:pt x="67696" y="27724"/>
                </a:lnTo>
                <a:lnTo>
                  <a:pt x="67795" y="27798"/>
                </a:lnTo>
                <a:lnTo>
                  <a:pt x="67845" y="27847"/>
                </a:lnTo>
                <a:lnTo>
                  <a:pt x="67945" y="27921"/>
                </a:lnTo>
                <a:lnTo>
                  <a:pt x="68144" y="27724"/>
                </a:lnTo>
                <a:lnTo>
                  <a:pt x="70435" y="27477"/>
                </a:lnTo>
                <a:lnTo>
                  <a:pt x="72528" y="27107"/>
                </a:lnTo>
                <a:lnTo>
                  <a:pt x="74520" y="26639"/>
                </a:lnTo>
                <a:lnTo>
                  <a:pt x="76363" y="26096"/>
                </a:lnTo>
                <a:lnTo>
                  <a:pt x="78057" y="25529"/>
                </a:lnTo>
                <a:lnTo>
                  <a:pt x="81444" y="24271"/>
                </a:lnTo>
                <a:lnTo>
                  <a:pt x="83188" y="23654"/>
                </a:lnTo>
                <a:lnTo>
                  <a:pt x="84931" y="23112"/>
                </a:lnTo>
                <a:lnTo>
                  <a:pt x="87023" y="22421"/>
                </a:lnTo>
                <a:lnTo>
                  <a:pt x="89016" y="21656"/>
                </a:lnTo>
                <a:lnTo>
                  <a:pt x="90809" y="20818"/>
                </a:lnTo>
                <a:lnTo>
                  <a:pt x="92652" y="20028"/>
                </a:lnTo>
                <a:lnTo>
                  <a:pt x="94645" y="19288"/>
                </a:lnTo>
                <a:lnTo>
                  <a:pt x="97584" y="18425"/>
                </a:lnTo>
                <a:lnTo>
                  <a:pt x="100672" y="17636"/>
                </a:lnTo>
                <a:lnTo>
                  <a:pt x="107148" y="16106"/>
                </a:lnTo>
                <a:lnTo>
                  <a:pt x="107447" y="16032"/>
                </a:lnTo>
                <a:lnTo>
                  <a:pt x="107845" y="15835"/>
                </a:lnTo>
                <a:lnTo>
                  <a:pt x="109190" y="15342"/>
                </a:lnTo>
                <a:lnTo>
                  <a:pt x="109838" y="15046"/>
                </a:lnTo>
                <a:lnTo>
                  <a:pt x="110485" y="14799"/>
                </a:lnTo>
                <a:lnTo>
                  <a:pt x="111033" y="14577"/>
                </a:lnTo>
                <a:lnTo>
                  <a:pt x="111382" y="14429"/>
                </a:lnTo>
                <a:lnTo>
                  <a:pt x="111531" y="14380"/>
                </a:lnTo>
                <a:lnTo>
                  <a:pt x="111531" y="14503"/>
                </a:lnTo>
                <a:lnTo>
                  <a:pt x="111382" y="14676"/>
                </a:lnTo>
                <a:lnTo>
                  <a:pt x="111183" y="14873"/>
                </a:lnTo>
                <a:lnTo>
                  <a:pt x="111033" y="14972"/>
                </a:lnTo>
                <a:lnTo>
                  <a:pt x="110635" y="15514"/>
                </a:lnTo>
                <a:lnTo>
                  <a:pt x="110485" y="16106"/>
                </a:lnTo>
                <a:lnTo>
                  <a:pt x="110585" y="16674"/>
                </a:lnTo>
                <a:lnTo>
                  <a:pt x="110635" y="17290"/>
                </a:lnTo>
                <a:lnTo>
                  <a:pt x="110635" y="17882"/>
                </a:lnTo>
                <a:lnTo>
                  <a:pt x="110386" y="19091"/>
                </a:lnTo>
                <a:lnTo>
                  <a:pt x="109838" y="20201"/>
                </a:lnTo>
                <a:lnTo>
                  <a:pt x="109041" y="21336"/>
                </a:lnTo>
                <a:lnTo>
                  <a:pt x="107945" y="22396"/>
                </a:lnTo>
                <a:lnTo>
                  <a:pt x="106550" y="23383"/>
                </a:lnTo>
                <a:lnTo>
                  <a:pt x="104856" y="24246"/>
                </a:lnTo>
                <a:lnTo>
                  <a:pt x="102963" y="25085"/>
                </a:lnTo>
                <a:lnTo>
                  <a:pt x="100722" y="25775"/>
                </a:lnTo>
                <a:lnTo>
                  <a:pt x="98331" y="26392"/>
                </a:lnTo>
                <a:lnTo>
                  <a:pt x="95691" y="26910"/>
                </a:lnTo>
                <a:lnTo>
                  <a:pt x="92801" y="27255"/>
                </a:lnTo>
                <a:lnTo>
                  <a:pt x="89813" y="27527"/>
                </a:lnTo>
                <a:lnTo>
                  <a:pt x="86625" y="27699"/>
                </a:lnTo>
                <a:lnTo>
                  <a:pt x="83536" y="27798"/>
                </a:lnTo>
                <a:lnTo>
                  <a:pt x="80547" y="27921"/>
                </a:lnTo>
                <a:lnTo>
                  <a:pt x="83636" y="28020"/>
                </a:lnTo>
                <a:lnTo>
                  <a:pt x="86276" y="28217"/>
                </a:lnTo>
                <a:lnTo>
                  <a:pt x="88866" y="28464"/>
                </a:lnTo>
                <a:lnTo>
                  <a:pt x="91357" y="28785"/>
                </a:lnTo>
                <a:lnTo>
                  <a:pt x="93698" y="29229"/>
                </a:lnTo>
                <a:lnTo>
                  <a:pt x="95840" y="29771"/>
                </a:lnTo>
                <a:lnTo>
                  <a:pt x="98181" y="30561"/>
                </a:lnTo>
                <a:lnTo>
                  <a:pt x="100323" y="31473"/>
                </a:lnTo>
                <a:lnTo>
                  <a:pt x="102067" y="32460"/>
                </a:lnTo>
                <a:lnTo>
                  <a:pt x="103611" y="33521"/>
                </a:lnTo>
                <a:lnTo>
                  <a:pt x="104856" y="34581"/>
                </a:lnTo>
                <a:lnTo>
                  <a:pt x="105952" y="35691"/>
                </a:lnTo>
                <a:lnTo>
                  <a:pt x="106749" y="36801"/>
                </a:lnTo>
                <a:lnTo>
                  <a:pt x="107496" y="37911"/>
                </a:lnTo>
                <a:lnTo>
                  <a:pt x="107945" y="38972"/>
                </a:lnTo>
                <a:lnTo>
                  <a:pt x="108293" y="39983"/>
                </a:lnTo>
                <a:lnTo>
                  <a:pt x="108542" y="40945"/>
                </a:lnTo>
                <a:lnTo>
                  <a:pt x="108692" y="41808"/>
                </a:lnTo>
                <a:lnTo>
                  <a:pt x="108692" y="43239"/>
                </a:lnTo>
                <a:lnTo>
                  <a:pt x="108542" y="43782"/>
                </a:lnTo>
                <a:lnTo>
                  <a:pt x="108443" y="44127"/>
                </a:lnTo>
                <a:lnTo>
                  <a:pt x="108293" y="44324"/>
                </a:lnTo>
                <a:lnTo>
                  <a:pt x="108144" y="44324"/>
                </a:lnTo>
                <a:lnTo>
                  <a:pt x="107198" y="43584"/>
                </a:lnTo>
                <a:lnTo>
                  <a:pt x="106201" y="42894"/>
                </a:lnTo>
                <a:lnTo>
                  <a:pt x="105006" y="42252"/>
                </a:lnTo>
                <a:lnTo>
                  <a:pt x="103661" y="41586"/>
                </a:lnTo>
                <a:lnTo>
                  <a:pt x="102067" y="41044"/>
                </a:lnTo>
                <a:lnTo>
                  <a:pt x="100572" y="40649"/>
                </a:lnTo>
                <a:lnTo>
                  <a:pt x="99327" y="40279"/>
                </a:lnTo>
                <a:lnTo>
                  <a:pt x="98082" y="39983"/>
                </a:lnTo>
                <a:lnTo>
                  <a:pt x="96936" y="39736"/>
                </a:lnTo>
                <a:lnTo>
                  <a:pt x="93599" y="38972"/>
                </a:lnTo>
                <a:lnTo>
                  <a:pt x="92353" y="38676"/>
                </a:lnTo>
                <a:lnTo>
                  <a:pt x="91108" y="38355"/>
                </a:lnTo>
                <a:lnTo>
                  <a:pt x="89713" y="37911"/>
                </a:lnTo>
                <a:lnTo>
                  <a:pt x="86425" y="36826"/>
                </a:lnTo>
                <a:lnTo>
                  <a:pt x="84533" y="36110"/>
                </a:lnTo>
                <a:lnTo>
                  <a:pt x="82291" y="35223"/>
                </a:lnTo>
                <a:lnTo>
                  <a:pt x="81046" y="34655"/>
                </a:lnTo>
                <a:lnTo>
                  <a:pt x="79750" y="33891"/>
                </a:lnTo>
                <a:lnTo>
                  <a:pt x="75566" y="31251"/>
                </a:lnTo>
                <a:lnTo>
                  <a:pt x="74171" y="30511"/>
                </a:lnTo>
                <a:lnTo>
                  <a:pt x="72677" y="29870"/>
                </a:lnTo>
                <a:lnTo>
                  <a:pt x="71282" y="29475"/>
                </a:lnTo>
                <a:lnTo>
                  <a:pt x="69539" y="29130"/>
                </a:lnTo>
                <a:lnTo>
                  <a:pt x="67795" y="28859"/>
                </a:lnTo>
                <a:lnTo>
                  <a:pt x="67546" y="28859"/>
                </a:lnTo>
                <a:lnTo>
                  <a:pt x="67247" y="29155"/>
                </a:lnTo>
                <a:lnTo>
                  <a:pt x="67198" y="29401"/>
                </a:lnTo>
                <a:lnTo>
                  <a:pt x="67048" y="29673"/>
                </a:lnTo>
                <a:lnTo>
                  <a:pt x="66948" y="29771"/>
                </a:lnTo>
                <a:lnTo>
                  <a:pt x="66899" y="30067"/>
                </a:lnTo>
                <a:lnTo>
                  <a:pt x="66650" y="30511"/>
                </a:lnTo>
                <a:lnTo>
                  <a:pt x="66450" y="31005"/>
                </a:lnTo>
                <a:lnTo>
                  <a:pt x="66002" y="32090"/>
                </a:lnTo>
                <a:lnTo>
                  <a:pt x="65853" y="32583"/>
                </a:lnTo>
                <a:lnTo>
                  <a:pt x="65006" y="35050"/>
                </a:lnTo>
                <a:lnTo>
                  <a:pt x="64009" y="37566"/>
                </a:lnTo>
                <a:lnTo>
                  <a:pt x="63063" y="40032"/>
                </a:lnTo>
                <a:lnTo>
                  <a:pt x="61818" y="43930"/>
                </a:lnTo>
                <a:lnTo>
                  <a:pt x="60672" y="47876"/>
                </a:lnTo>
                <a:lnTo>
                  <a:pt x="61618" y="47531"/>
                </a:lnTo>
                <a:lnTo>
                  <a:pt x="62465" y="47161"/>
                </a:lnTo>
                <a:lnTo>
                  <a:pt x="63013" y="46865"/>
                </a:lnTo>
                <a:lnTo>
                  <a:pt x="63312" y="46495"/>
                </a:lnTo>
                <a:lnTo>
                  <a:pt x="63511" y="46150"/>
                </a:lnTo>
                <a:lnTo>
                  <a:pt x="63810" y="45780"/>
                </a:lnTo>
                <a:lnTo>
                  <a:pt x="64408" y="45336"/>
                </a:lnTo>
                <a:lnTo>
                  <a:pt x="65205" y="45015"/>
                </a:lnTo>
                <a:lnTo>
                  <a:pt x="66151" y="44793"/>
                </a:lnTo>
                <a:lnTo>
                  <a:pt x="67198" y="44719"/>
                </a:lnTo>
                <a:lnTo>
                  <a:pt x="68194" y="44793"/>
                </a:lnTo>
                <a:lnTo>
                  <a:pt x="69240" y="44966"/>
                </a:lnTo>
                <a:lnTo>
                  <a:pt x="69439" y="45040"/>
                </a:lnTo>
                <a:lnTo>
                  <a:pt x="70336" y="45262"/>
                </a:lnTo>
                <a:lnTo>
                  <a:pt x="70585" y="45336"/>
                </a:lnTo>
                <a:lnTo>
                  <a:pt x="70784" y="45508"/>
                </a:lnTo>
                <a:lnTo>
                  <a:pt x="70933" y="45706"/>
                </a:lnTo>
                <a:lnTo>
                  <a:pt x="70983" y="45854"/>
                </a:lnTo>
                <a:lnTo>
                  <a:pt x="70983" y="46100"/>
                </a:lnTo>
                <a:lnTo>
                  <a:pt x="71083" y="46347"/>
                </a:lnTo>
                <a:lnTo>
                  <a:pt x="71083" y="46618"/>
                </a:lnTo>
                <a:lnTo>
                  <a:pt x="70734" y="47112"/>
                </a:lnTo>
                <a:lnTo>
                  <a:pt x="70136" y="47531"/>
                </a:lnTo>
                <a:lnTo>
                  <a:pt x="69339" y="47852"/>
                </a:lnTo>
                <a:lnTo>
                  <a:pt x="68343" y="48073"/>
                </a:lnTo>
                <a:lnTo>
                  <a:pt x="67247" y="48172"/>
                </a:lnTo>
                <a:lnTo>
                  <a:pt x="66151" y="48221"/>
                </a:lnTo>
                <a:lnTo>
                  <a:pt x="65404" y="48172"/>
                </a:lnTo>
                <a:lnTo>
                  <a:pt x="64707" y="48098"/>
                </a:lnTo>
                <a:lnTo>
                  <a:pt x="63860" y="48024"/>
                </a:lnTo>
                <a:lnTo>
                  <a:pt x="63163" y="48073"/>
                </a:lnTo>
                <a:lnTo>
                  <a:pt x="62266" y="48221"/>
                </a:lnTo>
                <a:lnTo>
                  <a:pt x="61320" y="48468"/>
                </a:lnTo>
                <a:lnTo>
                  <a:pt x="60423" y="48715"/>
                </a:lnTo>
                <a:lnTo>
                  <a:pt x="60273" y="49159"/>
                </a:lnTo>
                <a:lnTo>
                  <a:pt x="60074" y="49627"/>
                </a:lnTo>
                <a:lnTo>
                  <a:pt x="58729" y="54857"/>
                </a:lnTo>
                <a:lnTo>
                  <a:pt x="57633" y="60110"/>
                </a:lnTo>
                <a:lnTo>
                  <a:pt x="57185" y="62873"/>
                </a:lnTo>
                <a:lnTo>
                  <a:pt x="56836" y="65562"/>
                </a:lnTo>
                <a:lnTo>
                  <a:pt x="56637" y="68250"/>
                </a:lnTo>
                <a:lnTo>
                  <a:pt x="56338" y="71013"/>
                </a:lnTo>
                <a:lnTo>
                  <a:pt x="55890" y="73923"/>
                </a:lnTo>
                <a:lnTo>
                  <a:pt x="54993" y="79893"/>
                </a:lnTo>
                <a:lnTo>
                  <a:pt x="54694" y="82803"/>
                </a:lnTo>
                <a:lnTo>
                  <a:pt x="54645" y="84727"/>
                </a:lnTo>
                <a:lnTo>
                  <a:pt x="54495" y="86750"/>
                </a:lnTo>
                <a:lnTo>
                  <a:pt x="54246" y="88871"/>
                </a:lnTo>
                <a:lnTo>
                  <a:pt x="54196" y="90943"/>
                </a:lnTo>
                <a:lnTo>
                  <a:pt x="54097" y="92990"/>
                </a:lnTo>
                <a:lnTo>
                  <a:pt x="54097" y="94914"/>
                </a:lnTo>
                <a:lnTo>
                  <a:pt x="54196" y="96073"/>
                </a:lnTo>
                <a:lnTo>
                  <a:pt x="54346" y="97455"/>
                </a:lnTo>
                <a:lnTo>
                  <a:pt x="54495" y="98935"/>
                </a:lnTo>
                <a:lnTo>
                  <a:pt x="54694" y="100439"/>
                </a:lnTo>
                <a:lnTo>
                  <a:pt x="55591" y="99601"/>
                </a:lnTo>
                <a:lnTo>
                  <a:pt x="56388" y="98861"/>
                </a:lnTo>
                <a:lnTo>
                  <a:pt x="57185" y="98219"/>
                </a:lnTo>
                <a:lnTo>
                  <a:pt x="58281" y="97381"/>
                </a:lnTo>
                <a:lnTo>
                  <a:pt x="59427" y="96690"/>
                </a:lnTo>
                <a:lnTo>
                  <a:pt x="60523" y="96024"/>
                </a:lnTo>
                <a:lnTo>
                  <a:pt x="61469" y="95383"/>
                </a:lnTo>
                <a:lnTo>
                  <a:pt x="62266" y="94643"/>
                </a:lnTo>
                <a:lnTo>
                  <a:pt x="63661" y="93311"/>
                </a:lnTo>
                <a:lnTo>
                  <a:pt x="65255" y="92028"/>
                </a:lnTo>
                <a:lnTo>
                  <a:pt x="66948" y="90770"/>
                </a:lnTo>
                <a:lnTo>
                  <a:pt x="68792" y="89463"/>
                </a:lnTo>
                <a:lnTo>
                  <a:pt x="70635" y="88106"/>
                </a:lnTo>
                <a:lnTo>
                  <a:pt x="72528" y="86725"/>
                </a:lnTo>
                <a:lnTo>
                  <a:pt x="74520" y="85344"/>
                </a:lnTo>
                <a:lnTo>
                  <a:pt x="76662" y="84036"/>
                </a:lnTo>
                <a:lnTo>
                  <a:pt x="78854" y="82803"/>
                </a:lnTo>
                <a:lnTo>
                  <a:pt x="81145" y="81669"/>
                </a:lnTo>
                <a:lnTo>
                  <a:pt x="84134" y="80509"/>
                </a:lnTo>
                <a:lnTo>
                  <a:pt x="87222" y="79523"/>
                </a:lnTo>
                <a:lnTo>
                  <a:pt x="90410" y="78733"/>
                </a:lnTo>
                <a:lnTo>
                  <a:pt x="93698" y="78166"/>
                </a:lnTo>
                <a:lnTo>
                  <a:pt x="96936" y="77821"/>
                </a:lnTo>
                <a:lnTo>
                  <a:pt x="100174" y="77673"/>
                </a:lnTo>
                <a:lnTo>
                  <a:pt x="103362" y="77747"/>
                </a:lnTo>
                <a:lnTo>
                  <a:pt x="106600" y="78043"/>
                </a:lnTo>
                <a:lnTo>
                  <a:pt x="109688" y="78511"/>
                </a:lnTo>
                <a:lnTo>
                  <a:pt x="112727" y="79202"/>
                </a:lnTo>
                <a:lnTo>
                  <a:pt x="113424" y="79424"/>
                </a:lnTo>
                <a:lnTo>
                  <a:pt x="114321" y="79695"/>
                </a:lnTo>
                <a:lnTo>
                  <a:pt x="115267" y="80041"/>
                </a:lnTo>
                <a:lnTo>
                  <a:pt x="116214" y="80386"/>
                </a:lnTo>
                <a:lnTo>
                  <a:pt x="117210" y="80805"/>
                </a:lnTo>
                <a:lnTo>
                  <a:pt x="118057" y="81126"/>
                </a:lnTo>
                <a:lnTo>
                  <a:pt x="118804" y="81447"/>
                </a:lnTo>
                <a:lnTo>
                  <a:pt x="119452" y="81693"/>
                </a:lnTo>
                <a:lnTo>
                  <a:pt x="119850" y="81841"/>
                </a:lnTo>
                <a:lnTo>
                  <a:pt x="120000" y="81915"/>
                </a:lnTo>
                <a:lnTo>
                  <a:pt x="119750" y="81915"/>
                </a:lnTo>
                <a:lnTo>
                  <a:pt x="119252" y="81965"/>
                </a:lnTo>
                <a:lnTo>
                  <a:pt x="118455" y="82039"/>
                </a:lnTo>
                <a:lnTo>
                  <a:pt x="117509" y="82063"/>
                </a:lnTo>
                <a:lnTo>
                  <a:pt x="116463" y="82137"/>
                </a:lnTo>
                <a:lnTo>
                  <a:pt x="114570" y="82285"/>
                </a:lnTo>
                <a:lnTo>
                  <a:pt x="113872" y="82335"/>
                </a:lnTo>
                <a:lnTo>
                  <a:pt x="113424" y="82359"/>
                </a:lnTo>
                <a:lnTo>
                  <a:pt x="108891" y="82877"/>
                </a:lnTo>
                <a:lnTo>
                  <a:pt x="104508" y="83371"/>
                </a:lnTo>
                <a:lnTo>
                  <a:pt x="100074" y="83963"/>
                </a:lnTo>
                <a:lnTo>
                  <a:pt x="95740" y="84678"/>
                </a:lnTo>
                <a:lnTo>
                  <a:pt x="91407" y="85566"/>
                </a:lnTo>
                <a:lnTo>
                  <a:pt x="87372" y="86429"/>
                </a:lnTo>
                <a:lnTo>
                  <a:pt x="83636" y="87366"/>
                </a:lnTo>
                <a:lnTo>
                  <a:pt x="79900" y="88353"/>
                </a:lnTo>
                <a:lnTo>
                  <a:pt x="76313" y="89463"/>
                </a:lnTo>
                <a:lnTo>
                  <a:pt x="72826" y="90696"/>
                </a:lnTo>
                <a:lnTo>
                  <a:pt x="69688" y="92078"/>
                </a:lnTo>
                <a:lnTo>
                  <a:pt x="66600" y="93558"/>
                </a:lnTo>
                <a:lnTo>
                  <a:pt x="63511" y="95235"/>
                </a:lnTo>
                <a:lnTo>
                  <a:pt x="60423" y="97060"/>
                </a:lnTo>
                <a:lnTo>
                  <a:pt x="59775" y="97455"/>
                </a:lnTo>
                <a:lnTo>
                  <a:pt x="58978" y="97973"/>
                </a:lnTo>
                <a:lnTo>
                  <a:pt x="58132" y="98540"/>
                </a:lnTo>
                <a:lnTo>
                  <a:pt x="57434" y="99206"/>
                </a:lnTo>
                <a:lnTo>
                  <a:pt x="56488" y="100168"/>
                </a:lnTo>
                <a:lnTo>
                  <a:pt x="55641" y="101204"/>
                </a:lnTo>
                <a:lnTo>
                  <a:pt x="55242" y="104583"/>
                </a:lnTo>
                <a:lnTo>
                  <a:pt x="55242" y="104731"/>
                </a:lnTo>
                <a:lnTo>
                  <a:pt x="55292" y="104830"/>
                </a:lnTo>
                <a:lnTo>
                  <a:pt x="55292" y="104953"/>
                </a:lnTo>
                <a:lnTo>
                  <a:pt x="55342" y="105891"/>
                </a:lnTo>
                <a:lnTo>
                  <a:pt x="55491" y="107099"/>
                </a:lnTo>
                <a:lnTo>
                  <a:pt x="55641" y="108406"/>
                </a:lnTo>
                <a:lnTo>
                  <a:pt x="55890" y="109812"/>
                </a:lnTo>
                <a:lnTo>
                  <a:pt x="56039" y="111268"/>
                </a:lnTo>
                <a:lnTo>
                  <a:pt x="56189" y="112698"/>
                </a:lnTo>
                <a:lnTo>
                  <a:pt x="56388" y="114080"/>
                </a:lnTo>
                <a:lnTo>
                  <a:pt x="56737" y="117064"/>
                </a:lnTo>
                <a:lnTo>
                  <a:pt x="57135" y="120000"/>
                </a:lnTo>
                <a:lnTo>
                  <a:pt x="55093" y="120000"/>
                </a:lnTo>
                <a:lnTo>
                  <a:pt x="55093" y="119753"/>
                </a:lnTo>
                <a:lnTo>
                  <a:pt x="54794" y="117829"/>
                </a:lnTo>
                <a:lnTo>
                  <a:pt x="54346" y="114104"/>
                </a:lnTo>
                <a:lnTo>
                  <a:pt x="54097" y="112180"/>
                </a:lnTo>
                <a:lnTo>
                  <a:pt x="53748" y="110133"/>
                </a:lnTo>
                <a:lnTo>
                  <a:pt x="53399" y="107963"/>
                </a:lnTo>
                <a:lnTo>
                  <a:pt x="53100" y="105743"/>
                </a:lnTo>
                <a:lnTo>
                  <a:pt x="52801" y="103572"/>
                </a:lnTo>
                <a:lnTo>
                  <a:pt x="52552" y="101525"/>
                </a:lnTo>
                <a:lnTo>
                  <a:pt x="52503" y="100390"/>
                </a:lnTo>
                <a:lnTo>
                  <a:pt x="52403" y="99453"/>
                </a:lnTo>
                <a:lnTo>
                  <a:pt x="52353" y="98614"/>
                </a:lnTo>
                <a:lnTo>
                  <a:pt x="52204" y="97159"/>
                </a:lnTo>
                <a:lnTo>
                  <a:pt x="52154" y="96394"/>
                </a:lnTo>
                <a:lnTo>
                  <a:pt x="52054" y="95605"/>
                </a:lnTo>
                <a:lnTo>
                  <a:pt x="52004" y="94618"/>
                </a:lnTo>
                <a:lnTo>
                  <a:pt x="52004" y="92176"/>
                </a:lnTo>
                <a:lnTo>
                  <a:pt x="52054" y="90696"/>
                </a:lnTo>
                <a:lnTo>
                  <a:pt x="52054" y="89044"/>
                </a:lnTo>
                <a:lnTo>
                  <a:pt x="52154" y="87317"/>
                </a:lnTo>
                <a:lnTo>
                  <a:pt x="52303" y="85516"/>
                </a:lnTo>
                <a:lnTo>
                  <a:pt x="51755" y="84949"/>
                </a:lnTo>
                <a:lnTo>
                  <a:pt x="51108" y="84480"/>
                </a:lnTo>
                <a:lnTo>
                  <a:pt x="50361" y="83963"/>
                </a:lnTo>
                <a:lnTo>
                  <a:pt x="49564" y="83568"/>
                </a:lnTo>
                <a:lnTo>
                  <a:pt x="48468" y="83149"/>
                </a:lnTo>
                <a:lnTo>
                  <a:pt x="47123" y="82803"/>
                </a:lnTo>
                <a:lnTo>
                  <a:pt x="45728" y="82458"/>
                </a:lnTo>
                <a:lnTo>
                  <a:pt x="44283" y="82137"/>
                </a:lnTo>
                <a:lnTo>
                  <a:pt x="42889" y="81841"/>
                </a:lnTo>
                <a:lnTo>
                  <a:pt x="41544" y="81521"/>
                </a:lnTo>
                <a:lnTo>
                  <a:pt x="40547" y="81200"/>
                </a:lnTo>
                <a:lnTo>
                  <a:pt x="39302" y="80682"/>
                </a:lnTo>
                <a:lnTo>
                  <a:pt x="38206" y="80213"/>
                </a:lnTo>
                <a:lnTo>
                  <a:pt x="37160" y="79819"/>
                </a:lnTo>
                <a:lnTo>
                  <a:pt x="37061" y="82976"/>
                </a:lnTo>
                <a:lnTo>
                  <a:pt x="37011" y="86108"/>
                </a:lnTo>
                <a:lnTo>
                  <a:pt x="36811" y="92941"/>
                </a:lnTo>
                <a:lnTo>
                  <a:pt x="36811" y="94174"/>
                </a:lnTo>
                <a:lnTo>
                  <a:pt x="36861" y="94988"/>
                </a:lnTo>
                <a:lnTo>
                  <a:pt x="36861" y="96641"/>
                </a:lnTo>
                <a:lnTo>
                  <a:pt x="36911" y="97455"/>
                </a:lnTo>
                <a:lnTo>
                  <a:pt x="36911" y="98836"/>
                </a:lnTo>
                <a:lnTo>
                  <a:pt x="37011" y="99379"/>
                </a:lnTo>
                <a:lnTo>
                  <a:pt x="37011" y="99921"/>
                </a:lnTo>
                <a:lnTo>
                  <a:pt x="37160" y="100168"/>
                </a:lnTo>
                <a:lnTo>
                  <a:pt x="37210" y="100612"/>
                </a:lnTo>
                <a:lnTo>
                  <a:pt x="37459" y="101130"/>
                </a:lnTo>
                <a:lnTo>
                  <a:pt x="37658" y="101697"/>
                </a:lnTo>
                <a:lnTo>
                  <a:pt x="38107" y="102955"/>
                </a:lnTo>
                <a:lnTo>
                  <a:pt x="38904" y="104805"/>
                </a:lnTo>
                <a:lnTo>
                  <a:pt x="40547" y="108579"/>
                </a:lnTo>
                <a:lnTo>
                  <a:pt x="41245" y="110404"/>
                </a:lnTo>
                <a:lnTo>
                  <a:pt x="41942" y="112082"/>
                </a:lnTo>
                <a:lnTo>
                  <a:pt x="42938" y="114573"/>
                </a:lnTo>
                <a:lnTo>
                  <a:pt x="43885" y="117188"/>
                </a:lnTo>
                <a:lnTo>
                  <a:pt x="44931" y="119926"/>
                </a:lnTo>
                <a:lnTo>
                  <a:pt x="42938" y="119926"/>
                </a:lnTo>
                <a:lnTo>
                  <a:pt x="42640" y="119136"/>
                </a:lnTo>
                <a:lnTo>
                  <a:pt x="42291" y="118174"/>
                </a:lnTo>
                <a:lnTo>
                  <a:pt x="41843" y="117089"/>
                </a:lnTo>
                <a:lnTo>
                  <a:pt x="41344" y="115880"/>
                </a:lnTo>
                <a:lnTo>
                  <a:pt x="40846" y="114573"/>
                </a:lnTo>
                <a:lnTo>
                  <a:pt x="40298" y="113241"/>
                </a:lnTo>
                <a:lnTo>
                  <a:pt x="39701" y="111810"/>
                </a:lnTo>
                <a:lnTo>
                  <a:pt x="39202" y="110404"/>
                </a:lnTo>
                <a:lnTo>
                  <a:pt x="38605" y="108974"/>
                </a:lnTo>
                <a:lnTo>
                  <a:pt x="38107" y="107568"/>
                </a:lnTo>
                <a:lnTo>
                  <a:pt x="37509" y="106211"/>
                </a:lnTo>
                <a:lnTo>
                  <a:pt x="37011" y="104953"/>
                </a:lnTo>
                <a:lnTo>
                  <a:pt x="36562" y="103769"/>
                </a:lnTo>
                <a:lnTo>
                  <a:pt x="36214" y="102733"/>
                </a:lnTo>
                <a:lnTo>
                  <a:pt x="35815" y="101821"/>
                </a:lnTo>
                <a:lnTo>
                  <a:pt x="35516" y="101056"/>
                </a:lnTo>
                <a:lnTo>
                  <a:pt x="35168" y="100143"/>
                </a:lnTo>
                <a:lnTo>
                  <a:pt x="34520" y="99773"/>
                </a:lnTo>
                <a:lnTo>
                  <a:pt x="33623" y="99354"/>
                </a:lnTo>
                <a:lnTo>
                  <a:pt x="32727" y="98861"/>
                </a:lnTo>
                <a:lnTo>
                  <a:pt x="31780" y="98392"/>
                </a:lnTo>
                <a:lnTo>
                  <a:pt x="30933" y="97923"/>
                </a:lnTo>
                <a:lnTo>
                  <a:pt x="30087" y="97529"/>
                </a:lnTo>
                <a:lnTo>
                  <a:pt x="29389" y="97208"/>
                </a:lnTo>
                <a:lnTo>
                  <a:pt x="28941" y="96937"/>
                </a:lnTo>
                <a:lnTo>
                  <a:pt x="26948" y="95950"/>
                </a:lnTo>
                <a:lnTo>
                  <a:pt x="26351" y="95753"/>
                </a:lnTo>
                <a:lnTo>
                  <a:pt x="24159" y="95309"/>
                </a:lnTo>
                <a:lnTo>
                  <a:pt x="22316" y="94988"/>
                </a:lnTo>
                <a:lnTo>
                  <a:pt x="20473" y="94618"/>
                </a:lnTo>
                <a:lnTo>
                  <a:pt x="16886" y="93952"/>
                </a:lnTo>
                <a:lnTo>
                  <a:pt x="13349" y="93311"/>
                </a:lnTo>
                <a:lnTo>
                  <a:pt x="12652" y="93163"/>
                </a:lnTo>
                <a:lnTo>
                  <a:pt x="11008" y="92867"/>
                </a:lnTo>
                <a:lnTo>
                  <a:pt x="10211" y="92842"/>
                </a:lnTo>
                <a:lnTo>
                  <a:pt x="9613" y="92867"/>
                </a:lnTo>
                <a:lnTo>
                  <a:pt x="8318" y="93163"/>
                </a:lnTo>
                <a:lnTo>
                  <a:pt x="7721" y="93262"/>
                </a:lnTo>
                <a:lnTo>
                  <a:pt x="6674" y="93336"/>
                </a:lnTo>
                <a:lnTo>
                  <a:pt x="5728" y="93311"/>
                </a:lnTo>
                <a:lnTo>
                  <a:pt x="4782" y="93163"/>
                </a:lnTo>
                <a:lnTo>
                  <a:pt x="3985" y="92941"/>
                </a:lnTo>
                <a:lnTo>
                  <a:pt x="3287" y="92571"/>
                </a:lnTo>
                <a:lnTo>
                  <a:pt x="2839" y="92152"/>
                </a:lnTo>
                <a:lnTo>
                  <a:pt x="2789" y="91782"/>
                </a:lnTo>
                <a:lnTo>
                  <a:pt x="2739" y="91387"/>
                </a:lnTo>
                <a:lnTo>
                  <a:pt x="2739" y="91239"/>
                </a:lnTo>
                <a:lnTo>
                  <a:pt x="2789" y="91017"/>
                </a:lnTo>
                <a:lnTo>
                  <a:pt x="2988" y="90844"/>
                </a:lnTo>
                <a:lnTo>
                  <a:pt x="3138" y="90721"/>
                </a:lnTo>
                <a:lnTo>
                  <a:pt x="3387" y="90647"/>
                </a:lnTo>
                <a:lnTo>
                  <a:pt x="3586" y="90548"/>
                </a:lnTo>
                <a:lnTo>
                  <a:pt x="3835" y="90474"/>
                </a:lnTo>
                <a:lnTo>
                  <a:pt x="4034" y="90351"/>
                </a:lnTo>
                <a:lnTo>
                  <a:pt x="4831" y="90080"/>
                </a:lnTo>
                <a:lnTo>
                  <a:pt x="5728" y="89932"/>
                </a:lnTo>
                <a:lnTo>
                  <a:pt x="6674" y="89932"/>
                </a:lnTo>
                <a:lnTo>
                  <a:pt x="7571" y="90030"/>
                </a:lnTo>
                <a:lnTo>
                  <a:pt x="8368" y="90277"/>
                </a:lnTo>
                <a:lnTo>
                  <a:pt x="9016" y="90647"/>
                </a:lnTo>
                <a:lnTo>
                  <a:pt x="9414" y="90968"/>
                </a:lnTo>
                <a:lnTo>
                  <a:pt x="9713" y="91313"/>
                </a:lnTo>
                <a:lnTo>
                  <a:pt x="10062" y="91634"/>
                </a:lnTo>
                <a:lnTo>
                  <a:pt x="10510" y="91880"/>
                </a:lnTo>
                <a:lnTo>
                  <a:pt x="11805" y="92300"/>
                </a:lnTo>
                <a:lnTo>
                  <a:pt x="13150" y="92620"/>
                </a:lnTo>
                <a:lnTo>
                  <a:pt x="16239" y="93311"/>
                </a:lnTo>
                <a:lnTo>
                  <a:pt x="19377" y="93952"/>
                </a:lnTo>
                <a:lnTo>
                  <a:pt x="22914" y="94569"/>
                </a:lnTo>
                <a:lnTo>
                  <a:pt x="24059" y="94791"/>
                </a:lnTo>
                <a:lnTo>
                  <a:pt x="25255" y="94865"/>
                </a:lnTo>
                <a:lnTo>
                  <a:pt x="25554" y="94766"/>
                </a:lnTo>
                <a:lnTo>
                  <a:pt x="25753" y="94544"/>
                </a:lnTo>
                <a:lnTo>
                  <a:pt x="25902" y="94224"/>
                </a:lnTo>
                <a:lnTo>
                  <a:pt x="26002" y="93780"/>
                </a:lnTo>
                <a:lnTo>
                  <a:pt x="26002" y="93336"/>
                </a:lnTo>
                <a:lnTo>
                  <a:pt x="26052" y="92867"/>
                </a:lnTo>
                <a:lnTo>
                  <a:pt x="26151" y="91560"/>
                </a:lnTo>
                <a:lnTo>
                  <a:pt x="26151" y="90203"/>
                </a:lnTo>
                <a:lnTo>
                  <a:pt x="26052" y="88896"/>
                </a:lnTo>
                <a:lnTo>
                  <a:pt x="26052" y="88131"/>
                </a:lnTo>
                <a:lnTo>
                  <a:pt x="25902" y="87342"/>
                </a:lnTo>
                <a:lnTo>
                  <a:pt x="25853" y="87243"/>
                </a:lnTo>
                <a:lnTo>
                  <a:pt x="25255" y="86947"/>
                </a:lnTo>
                <a:lnTo>
                  <a:pt x="25105" y="86824"/>
                </a:lnTo>
                <a:lnTo>
                  <a:pt x="25056" y="86725"/>
                </a:lnTo>
                <a:lnTo>
                  <a:pt x="25056" y="86552"/>
                </a:lnTo>
                <a:lnTo>
                  <a:pt x="24956" y="86429"/>
                </a:lnTo>
                <a:lnTo>
                  <a:pt x="24059" y="85985"/>
                </a:lnTo>
                <a:lnTo>
                  <a:pt x="23561" y="85788"/>
                </a:lnTo>
                <a:lnTo>
                  <a:pt x="23212" y="85516"/>
                </a:lnTo>
                <a:lnTo>
                  <a:pt x="22963" y="85171"/>
                </a:lnTo>
                <a:lnTo>
                  <a:pt x="22814" y="84752"/>
                </a:lnTo>
                <a:lnTo>
                  <a:pt x="22814" y="84357"/>
                </a:lnTo>
                <a:lnTo>
                  <a:pt x="22963" y="83963"/>
                </a:lnTo>
                <a:lnTo>
                  <a:pt x="23262" y="83568"/>
                </a:lnTo>
                <a:lnTo>
                  <a:pt x="23661" y="83149"/>
                </a:lnTo>
                <a:lnTo>
                  <a:pt x="24159" y="82828"/>
                </a:lnTo>
                <a:lnTo>
                  <a:pt x="24458" y="82729"/>
                </a:lnTo>
                <a:lnTo>
                  <a:pt x="24806" y="82581"/>
                </a:lnTo>
                <a:lnTo>
                  <a:pt x="25853" y="82211"/>
                </a:lnTo>
                <a:lnTo>
                  <a:pt x="26899" y="81965"/>
                </a:lnTo>
                <a:lnTo>
                  <a:pt x="27247" y="81915"/>
                </a:lnTo>
                <a:lnTo>
                  <a:pt x="27397" y="81965"/>
                </a:lnTo>
                <a:lnTo>
                  <a:pt x="27696" y="82187"/>
                </a:lnTo>
                <a:lnTo>
                  <a:pt x="28144" y="82359"/>
                </a:lnTo>
                <a:lnTo>
                  <a:pt x="28692" y="82458"/>
                </a:lnTo>
                <a:lnTo>
                  <a:pt x="29140" y="82606"/>
                </a:lnTo>
                <a:lnTo>
                  <a:pt x="30037" y="83025"/>
                </a:lnTo>
                <a:lnTo>
                  <a:pt x="30684" y="83445"/>
                </a:lnTo>
                <a:lnTo>
                  <a:pt x="31083" y="83913"/>
                </a:lnTo>
                <a:lnTo>
                  <a:pt x="31183" y="84480"/>
                </a:lnTo>
                <a:lnTo>
                  <a:pt x="30983" y="85048"/>
                </a:lnTo>
                <a:lnTo>
                  <a:pt x="30635" y="85516"/>
                </a:lnTo>
                <a:lnTo>
                  <a:pt x="30087" y="85960"/>
                </a:lnTo>
                <a:lnTo>
                  <a:pt x="29290" y="86281"/>
                </a:lnTo>
                <a:lnTo>
                  <a:pt x="28642" y="86478"/>
                </a:lnTo>
                <a:lnTo>
                  <a:pt x="28144" y="86651"/>
                </a:lnTo>
                <a:lnTo>
                  <a:pt x="27696" y="86947"/>
                </a:lnTo>
                <a:lnTo>
                  <a:pt x="27297" y="87342"/>
                </a:lnTo>
                <a:lnTo>
                  <a:pt x="27148" y="87810"/>
                </a:lnTo>
                <a:lnTo>
                  <a:pt x="27148" y="88772"/>
                </a:lnTo>
                <a:lnTo>
                  <a:pt x="27098" y="89636"/>
                </a:lnTo>
                <a:lnTo>
                  <a:pt x="27098" y="90548"/>
                </a:lnTo>
                <a:lnTo>
                  <a:pt x="26948" y="92226"/>
                </a:lnTo>
                <a:lnTo>
                  <a:pt x="26948" y="93878"/>
                </a:lnTo>
                <a:lnTo>
                  <a:pt x="27098" y="94569"/>
                </a:lnTo>
                <a:lnTo>
                  <a:pt x="27397" y="95186"/>
                </a:lnTo>
                <a:lnTo>
                  <a:pt x="28044" y="95753"/>
                </a:lnTo>
                <a:lnTo>
                  <a:pt x="28991" y="96246"/>
                </a:lnTo>
                <a:lnTo>
                  <a:pt x="31731" y="97603"/>
                </a:lnTo>
                <a:lnTo>
                  <a:pt x="32577" y="97997"/>
                </a:lnTo>
                <a:lnTo>
                  <a:pt x="33474" y="98441"/>
                </a:lnTo>
                <a:lnTo>
                  <a:pt x="34371" y="98836"/>
                </a:lnTo>
                <a:lnTo>
                  <a:pt x="35118" y="99157"/>
                </a:lnTo>
                <a:lnTo>
                  <a:pt x="35018" y="98244"/>
                </a:lnTo>
                <a:lnTo>
                  <a:pt x="35018" y="95950"/>
                </a:lnTo>
                <a:lnTo>
                  <a:pt x="35118" y="94791"/>
                </a:lnTo>
                <a:lnTo>
                  <a:pt x="35168" y="93706"/>
                </a:lnTo>
                <a:lnTo>
                  <a:pt x="35168" y="89956"/>
                </a:lnTo>
                <a:lnTo>
                  <a:pt x="35466" y="83790"/>
                </a:lnTo>
                <a:lnTo>
                  <a:pt x="35666" y="79153"/>
                </a:lnTo>
                <a:lnTo>
                  <a:pt x="34570" y="78585"/>
                </a:lnTo>
                <a:lnTo>
                  <a:pt x="33623" y="78067"/>
                </a:lnTo>
                <a:lnTo>
                  <a:pt x="32876" y="77549"/>
                </a:lnTo>
                <a:lnTo>
                  <a:pt x="32079" y="77081"/>
                </a:lnTo>
                <a:lnTo>
                  <a:pt x="31332" y="76612"/>
                </a:lnTo>
                <a:lnTo>
                  <a:pt x="30386" y="76069"/>
                </a:lnTo>
                <a:lnTo>
                  <a:pt x="29290" y="75477"/>
                </a:lnTo>
                <a:lnTo>
                  <a:pt x="27995" y="74935"/>
                </a:lnTo>
                <a:lnTo>
                  <a:pt x="26600" y="74515"/>
                </a:lnTo>
                <a:lnTo>
                  <a:pt x="25205" y="74219"/>
                </a:lnTo>
                <a:lnTo>
                  <a:pt x="23711" y="73948"/>
                </a:lnTo>
                <a:lnTo>
                  <a:pt x="23711" y="73874"/>
                </a:lnTo>
                <a:lnTo>
                  <a:pt x="24059" y="73751"/>
                </a:lnTo>
                <a:lnTo>
                  <a:pt x="24657" y="73603"/>
                </a:lnTo>
                <a:lnTo>
                  <a:pt x="25603" y="73381"/>
                </a:lnTo>
                <a:lnTo>
                  <a:pt x="26749" y="73159"/>
                </a:lnTo>
                <a:lnTo>
                  <a:pt x="28044" y="72937"/>
                </a:lnTo>
                <a:lnTo>
                  <a:pt x="29539" y="72764"/>
                </a:lnTo>
                <a:lnTo>
                  <a:pt x="31133" y="72616"/>
                </a:lnTo>
                <a:lnTo>
                  <a:pt x="32876" y="72542"/>
                </a:lnTo>
                <a:lnTo>
                  <a:pt x="34669" y="72493"/>
                </a:lnTo>
                <a:lnTo>
                  <a:pt x="36513" y="72616"/>
                </a:lnTo>
                <a:lnTo>
                  <a:pt x="36562" y="72295"/>
                </a:lnTo>
                <a:lnTo>
                  <a:pt x="36662" y="71876"/>
                </a:lnTo>
                <a:lnTo>
                  <a:pt x="36662" y="70495"/>
                </a:lnTo>
                <a:lnTo>
                  <a:pt x="37061" y="67116"/>
                </a:lnTo>
                <a:lnTo>
                  <a:pt x="37359" y="64131"/>
                </a:lnTo>
                <a:lnTo>
                  <a:pt x="37608" y="62651"/>
                </a:lnTo>
                <a:lnTo>
                  <a:pt x="37907" y="61146"/>
                </a:lnTo>
                <a:lnTo>
                  <a:pt x="37509" y="60974"/>
                </a:lnTo>
                <a:lnTo>
                  <a:pt x="36911" y="60727"/>
                </a:lnTo>
                <a:lnTo>
                  <a:pt x="36114" y="60357"/>
                </a:lnTo>
                <a:lnTo>
                  <a:pt x="35168" y="59963"/>
                </a:lnTo>
                <a:lnTo>
                  <a:pt x="34122" y="59593"/>
                </a:lnTo>
                <a:lnTo>
                  <a:pt x="33125" y="59149"/>
                </a:lnTo>
                <a:lnTo>
                  <a:pt x="32029" y="58754"/>
                </a:lnTo>
                <a:lnTo>
                  <a:pt x="31083" y="58359"/>
                </a:lnTo>
                <a:lnTo>
                  <a:pt x="30186" y="58039"/>
                </a:lnTo>
                <a:lnTo>
                  <a:pt x="29539" y="57743"/>
                </a:lnTo>
                <a:lnTo>
                  <a:pt x="28991" y="57545"/>
                </a:lnTo>
                <a:lnTo>
                  <a:pt x="28792" y="57496"/>
                </a:lnTo>
                <a:lnTo>
                  <a:pt x="27596" y="57126"/>
                </a:lnTo>
                <a:lnTo>
                  <a:pt x="26450" y="56904"/>
                </a:lnTo>
                <a:lnTo>
                  <a:pt x="25105" y="56830"/>
                </a:lnTo>
                <a:lnTo>
                  <a:pt x="23711" y="56855"/>
                </a:lnTo>
                <a:lnTo>
                  <a:pt x="20323" y="57151"/>
                </a:lnTo>
                <a:lnTo>
                  <a:pt x="17036" y="57521"/>
                </a:lnTo>
                <a:lnTo>
                  <a:pt x="15292" y="57693"/>
                </a:lnTo>
                <a:lnTo>
                  <a:pt x="13599" y="57891"/>
                </a:lnTo>
                <a:lnTo>
                  <a:pt x="12702" y="57989"/>
                </a:lnTo>
                <a:lnTo>
                  <a:pt x="11656" y="58063"/>
                </a:lnTo>
                <a:lnTo>
                  <a:pt x="10809" y="58211"/>
                </a:lnTo>
                <a:lnTo>
                  <a:pt x="9962" y="58433"/>
                </a:lnTo>
                <a:lnTo>
                  <a:pt x="9613" y="58655"/>
                </a:lnTo>
                <a:lnTo>
                  <a:pt x="9414" y="58877"/>
                </a:lnTo>
                <a:lnTo>
                  <a:pt x="9265" y="59075"/>
                </a:lnTo>
                <a:lnTo>
                  <a:pt x="9016" y="59346"/>
                </a:lnTo>
                <a:lnTo>
                  <a:pt x="8518" y="59765"/>
                </a:lnTo>
                <a:lnTo>
                  <a:pt x="7770" y="60110"/>
                </a:lnTo>
                <a:lnTo>
                  <a:pt x="6924" y="60382"/>
                </a:lnTo>
                <a:lnTo>
                  <a:pt x="5778" y="60604"/>
                </a:lnTo>
                <a:lnTo>
                  <a:pt x="4682" y="60653"/>
                </a:lnTo>
                <a:lnTo>
                  <a:pt x="3586" y="60530"/>
                </a:lnTo>
                <a:lnTo>
                  <a:pt x="2640" y="60283"/>
                </a:lnTo>
                <a:lnTo>
                  <a:pt x="1693" y="59913"/>
                </a:lnTo>
                <a:lnTo>
                  <a:pt x="1394" y="59691"/>
                </a:lnTo>
                <a:lnTo>
                  <a:pt x="1046" y="59494"/>
                </a:lnTo>
                <a:lnTo>
                  <a:pt x="647" y="59297"/>
                </a:lnTo>
                <a:lnTo>
                  <a:pt x="149" y="59198"/>
                </a:lnTo>
                <a:lnTo>
                  <a:pt x="0" y="59124"/>
                </a:lnTo>
                <a:lnTo>
                  <a:pt x="0" y="58951"/>
                </a:lnTo>
                <a:lnTo>
                  <a:pt x="149" y="58680"/>
                </a:lnTo>
                <a:lnTo>
                  <a:pt x="597" y="58113"/>
                </a:lnTo>
                <a:lnTo>
                  <a:pt x="1245" y="57447"/>
                </a:lnTo>
                <a:lnTo>
                  <a:pt x="1743" y="57151"/>
                </a:lnTo>
                <a:lnTo>
                  <a:pt x="2490" y="56904"/>
                </a:lnTo>
                <a:lnTo>
                  <a:pt x="3287" y="56682"/>
                </a:lnTo>
                <a:lnTo>
                  <a:pt x="4234" y="56534"/>
                </a:lnTo>
                <a:lnTo>
                  <a:pt x="5379" y="56460"/>
                </a:lnTo>
                <a:lnTo>
                  <a:pt x="6475" y="56509"/>
                </a:lnTo>
                <a:lnTo>
                  <a:pt x="7073" y="56657"/>
                </a:lnTo>
                <a:lnTo>
                  <a:pt x="7571" y="56830"/>
                </a:lnTo>
                <a:lnTo>
                  <a:pt x="8069" y="57052"/>
                </a:lnTo>
                <a:lnTo>
                  <a:pt x="8567" y="57200"/>
                </a:lnTo>
                <a:lnTo>
                  <a:pt x="8816" y="57225"/>
                </a:lnTo>
                <a:lnTo>
                  <a:pt x="9414" y="57225"/>
                </a:lnTo>
                <a:lnTo>
                  <a:pt x="9613" y="57274"/>
                </a:lnTo>
                <a:lnTo>
                  <a:pt x="9763" y="57299"/>
                </a:lnTo>
                <a:lnTo>
                  <a:pt x="9912" y="57373"/>
                </a:lnTo>
                <a:lnTo>
                  <a:pt x="10062" y="57422"/>
                </a:lnTo>
                <a:lnTo>
                  <a:pt x="10112" y="57496"/>
                </a:lnTo>
                <a:lnTo>
                  <a:pt x="10261" y="57521"/>
                </a:lnTo>
                <a:lnTo>
                  <a:pt x="10510" y="57521"/>
                </a:lnTo>
                <a:lnTo>
                  <a:pt x="12054" y="57447"/>
                </a:lnTo>
                <a:lnTo>
                  <a:pt x="13648" y="57348"/>
                </a:lnTo>
                <a:lnTo>
                  <a:pt x="16288" y="57126"/>
                </a:lnTo>
                <a:lnTo>
                  <a:pt x="19028" y="56904"/>
                </a:lnTo>
                <a:lnTo>
                  <a:pt x="21519" y="56608"/>
                </a:lnTo>
                <a:lnTo>
                  <a:pt x="22465" y="56509"/>
                </a:lnTo>
                <a:lnTo>
                  <a:pt x="23362" y="56435"/>
                </a:lnTo>
                <a:lnTo>
                  <a:pt x="24159" y="56312"/>
                </a:lnTo>
                <a:lnTo>
                  <a:pt x="24806" y="56213"/>
                </a:lnTo>
                <a:lnTo>
                  <a:pt x="25255" y="56065"/>
                </a:lnTo>
                <a:lnTo>
                  <a:pt x="25354" y="55893"/>
                </a:lnTo>
                <a:lnTo>
                  <a:pt x="25105" y="55523"/>
                </a:lnTo>
                <a:lnTo>
                  <a:pt x="24358" y="54783"/>
                </a:lnTo>
                <a:lnTo>
                  <a:pt x="23511" y="53993"/>
                </a:lnTo>
                <a:lnTo>
                  <a:pt x="22565" y="53204"/>
                </a:lnTo>
                <a:lnTo>
                  <a:pt x="20772" y="51847"/>
                </a:lnTo>
                <a:lnTo>
                  <a:pt x="18929" y="50491"/>
                </a:lnTo>
                <a:lnTo>
                  <a:pt x="15790" y="50071"/>
                </a:lnTo>
                <a:lnTo>
                  <a:pt x="12652" y="49677"/>
                </a:lnTo>
                <a:lnTo>
                  <a:pt x="11755" y="49553"/>
                </a:lnTo>
                <a:lnTo>
                  <a:pt x="10709" y="49405"/>
                </a:lnTo>
                <a:lnTo>
                  <a:pt x="9613" y="49307"/>
                </a:lnTo>
                <a:lnTo>
                  <a:pt x="8518" y="49233"/>
                </a:lnTo>
                <a:lnTo>
                  <a:pt x="7471" y="49307"/>
                </a:lnTo>
                <a:lnTo>
                  <a:pt x="6525" y="49479"/>
                </a:lnTo>
                <a:lnTo>
                  <a:pt x="5429" y="49726"/>
                </a:lnTo>
                <a:lnTo>
                  <a:pt x="4234" y="49849"/>
                </a:lnTo>
                <a:lnTo>
                  <a:pt x="3088" y="49800"/>
                </a:lnTo>
                <a:lnTo>
                  <a:pt x="1992" y="49677"/>
                </a:lnTo>
                <a:lnTo>
                  <a:pt x="1095" y="49381"/>
                </a:lnTo>
                <a:lnTo>
                  <a:pt x="597" y="49011"/>
                </a:lnTo>
                <a:lnTo>
                  <a:pt x="348" y="48493"/>
                </a:lnTo>
                <a:lnTo>
                  <a:pt x="298" y="48000"/>
                </a:lnTo>
                <a:lnTo>
                  <a:pt x="597" y="47457"/>
                </a:lnTo>
                <a:lnTo>
                  <a:pt x="1046" y="46964"/>
                </a:lnTo>
                <a:lnTo>
                  <a:pt x="1743" y="46569"/>
                </a:lnTo>
                <a:lnTo>
                  <a:pt x="2789" y="46322"/>
                </a:lnTo>
                <a:lnTo>
                  <a:pt x="3985" y="46199"/>
                </a:lnTo>
                <a:lnTo>
                  <a:pt x="5230" y="46273"/>
                </a:lnTo>
                <a:lnTo>
                  <a:pt x="6326" y="46470"/>
                </a:lnTo>
                <a:lnTo>
                  <a:pt x="7173" y="46766"/>
                </a:lnTo>
                <a:lnTo>
                  <a:pt x="7721" y="47038"/>
                </a:lnTo>
                <a:lnTo>
                  <a:pt x="8567" y="48024"/>
                </a:lnTo>
                <a:lnTo>
                  <a:pt x="9115" y="48345"/>
                </a:lnTo>
                <a:lnTo>
                  <a:pt x="9763" y="48567"/>
                </a:lnTo>
                <a:lnTo>
                  <a:pt x="10510" y="48715"/>
                </a:lnTo>
                <a:lnTo>
                  <a:pt x="11307" y="48863"/>
                </a:lnTo>
                <a:lnTo>
                  <a:pt x="14694" y="49405"/>
                </a:lnTo>
                <a:lnTo>
                  <a:pt x="18082" y="49923"/>
                </a:lnTo>
                <a:lnTo>
                  <a:pt x="17484" y="49553"/>
                </a:lnTo>
                <a:lnTo>
                  <a:pt x="16836" y="49233"/>
                </a:lnTo>
                <a:lnTo>
                  <a:pt x="16239" y="49035"/>
                </a:lnTo>
                <a:lnTo>
                  <a:pt x="15591" y="48912"/>
                </a:lnTo>
                <a:lnTo>
                  <a:pt x="14844" y="48838"/>
                </a:lnTo>
                <a:lnTo>
                  <a:pt x="14146" y="48690"/>
                </a:lnTo>
                <a:lnTo>
                  <a:pt x="13300" y="48419"/>
                </a:lnTo>
                <a:lnTo>
                  <a:pt x="12652" y="48098"/>
                </a:lnTo>
                <a:lnTo>
                  <a:pt x="12254" y="47704"/>
                </a:lnTo>
                <a:lnTo>
                  <a:pt x="12104" y="47260"/>
                </a:lnTo>
                <a:lnTo>
                  <a:pt x="12204" y="46791"/>
                </a:lnTo>
                <a:lnTo>
                  <a:pt x="12652" y="46322"/>
                </a:lnTo>
                <a:lnTo>
                  <a:pt x="12851" y="46174"/>
                </a:lnTo>
                <a:lnTo>
                  <a:pt x="13300" y="45804"/>
                </a:lnTo>
                <a:lnTo>
                  <a:pt x="13449" y="45730"/>
                </a:lnTo>
                <a:lnTo>
                  <a:pt x="13798" y="45632"/>
                </a:lnTo>
                <a:lnTo>
                  <a:pt x="14146" y="45558"/>
                </a:lnTo>
                <a:lnTo>
                  <a:pt x="14445" y="45508"/>
                </a:lnTo>
                <a:lnTo>
                  <a:pt x="15193" y="45484"/>
                </a:lnTo>
                <a:lnTo>
                  <a:pt x="15990" y="45459"/>
                </a:lnTo>
                <a:lnTo>
                  <a:pt x="17036" y="45582"/>
                </a:lnTo>
                <a:lnTo>
                  <a:pt x="17783" y="45854"/>
                </a:lnTo>
                <a:lnTo>
                  <a:pt x="18430" y="46174"/>
                </a:lnTo>
                <a:lnTo>
                  <a:pt x="18779" y="46618"/>
                </a:lnTo>
                <a:lnTo>
                  <a:pt x="19028" y="47087"/>
                </a:lnTo>
                <a:lnTo>
                  <a:pt x="19078" y="47580"/>
                </a:lnTo>
                <a:lnTo>
                  <a:pt x="18929" y="48024"/>
                </a:lnTo>
                <a:lnTo>
                  <a:pt x="18729" y="48493"/>
                </a:lnTo>
                <a:lnTo>
                  <a:pt x="18630" y="48937"/>
                </a:lnTo>
                <a:lnTo>
                  <a:pt x="19028" y="49381"/>
                </a:lnTo>
                <a:lnTo>
                  <a:pt x="19476" y="49775"/>
                </a:lnTo>
                <a:lnTo>
                  <a:pt x="19975" y="50219"/>
                </a:lnTo>
                <a:lnTo>
                  <a:pt x="22963" y="50565"/>
                </a:lnTo>
                <a:lnTo>
                  <a:pt x="25853" y="51009"/>
                </a:lnTo>
                <a:lnTo>
                  <a:pt x="26052" y="51058"/>
                </a:lnTo>
                <a:lnTo>
                  <a:pt x="26500" y="51083"/>
                </a:lnTo>
                <a:lnTo>
                  <a:pt x="26998" y="51132"/>
                </a:lnTo>
                <a:lnTo>
                  <a:pt x="27447" y="51132"/>
                </a:lnTo>
                <a:lnTo>
                  <a:pt x="27845" y="51083"/>
                </a:lnTo>
                <a:lnTo>
                  <a:pt x="27845" y="51009"/>
                </a:lnTo>
                <a:lnTo>
                  <a:pt x="25902" y="49627"/>
                </a:lnTo>
                <a:lnTo>
                  <a:pt x="23960" y="48098"/>
                </a:lnTo>
                <a:lnTo>
                  <a:pt x="21718" y="46569"/>
                </a:lnTo>
                <a:lnTo>
                  <a:pt x="21419" y="46322"/>
                </a:lnTo>
                <a:lnTo>
                  <a:pt x="21021" y="46002"/>
                </a:lnTo>
                <a:lnTo>
                  <a:pt x="20473" y="45582"/>
                </a:lnTo>
                <a:lnTo>
                  <a:pt x="19975" y="45237"/>
                </a:lnTo>
                <a:lnTo>
                  <a:pt x="19377" y="44867"/>
                </a:lnTo>
                <a:lnTo>
                  <a:pt x="18929" y="44620"/>
                </a:lnTo>
                <a:lnTo>
                  <a:pt x="18580" y="44472"/>
                </a:lnTo>
                <a:lnTo>
                  <a:pt x="17683" y="44398"/>
                </a:lnTo>
                <a:lnTo>
                  <a:pt x="16836" y="44349"/>
                </a:lnTo>
                <a:lnTo>
                  <a:pt x="15940" y="44398"/>
                </a:lnTo>
                <a:lnTo>
                  <a:pt x="15043" y="44324"/>
                </a:lnTo>
                <a:lnTo>
                  <a:pt x="14146" y="44176"/>
                </a:lnTo>
                <a:lnTo>
                  <a:pt x="13349" y="43880"/>
                </a:lnTo>
                <a:lnTo>
                  <a:pt x="12702" y="43510"/>
                </a:lnTo>
                <a:lnTo>
                  <a:pt x="12353" y="43091"/>
                </a:lnTo>
                <a:lnTo>
                  <a:pt x="12104" y="42647"/>
                </a:lnTo>
                <a:lnTo>
                  <a:pt x="12104" y="42129"/>
                </a:lnTo>
                <a:lnTo>
                  <a:pt x="12403" y="41636"/>
                </a:lnTo>
                <a:lnTo>
                  <a:pt x="12901" y="41216"/>
                </a:lnTo>
                <a:lnTo>
                  <a:pt x="13748" y="40871"/>
                </a:lnTo>
                <a:lnTo>
                  <a:pt x="14595" y="40575"/>
                </a:lnTo>
                <a:lnTo>
                  <a:pt x="15591" y="40353"/>
                </a:lnTo>
                <a:lnTo>
                  <a:pt x="16587" y="40254"/>
                </a:lnTo>
                <a:lnTo>
                  <a:pt x="17534" y="40180"/>
                </a:lnTo>
                <a:lnTo>
                  <a:pt x="18430" y="40205"/>
                </a:lnTo>
                <a:lnTo>
                  <a:pt x="19078" y="40328"/>
                </a:lnTo>
                <a:lnTo>
                  <a:pt x="20124" y="40674"/>
                </a:lnTo>
                <a:lnTo>
                  <a:pt x="20871" y="41167"/>
                </a:lnTo>
                <a:lnTo>
                  <a:pt x="21220" y="41734"/>
                </a:lnTo>
                <a:lnTo>
                  <a:pt x="21270" y="42326"/>
                </a:lnTo>
                <a:lnTo>
                  <a:pt x="21170" y="42622"/>
                </a:lnTo>
                <a:lnTo>
                  <a:pt x="20871" y="42943"/>
                </a:lnTo>
                <a:lnTo>
                  <a:pt x="20473" y="43313"/>
                </a:lnTo>
                <a:lnTo>
                  <a:pt x="20273" y="43634"/>
                </a:lnTo>
                <a:lnTo>
                  <a:pt x="20124" y="43954"/>
                </a:lnTo>
                <a:lnTo>
                  <a:pt x="20174" y="44250"/>
                </a:lnTo>
                <a:lnTo>
                  <a:pt x="20323" y="44398"/>
                </a:lnTo>
                <a:lnTo>
                  <a:pt x="20622" y="44645"/>
                </a:lnTo>
                <a:lnTo>
                  <a:pt x="21021" y="44941"/>
                </a:lnTo>
                <a:lnTo>
                  <a:pt x="21419" y="45311"/>
                </a:lnTo>
                <a:lnTo>
                  <a:pt x="21867" y="45632"/>
                </a:lnTo>
                <a:lnTo>
                  <a:pt x="22316" y="45878"/>
                </a:lnTo>
                <a:lnTo>
                  <a:pt x="22615" y="46100"/>
                </a:lnTo>
                <a:lnTo>
                  <a:pt x="22814" y="46150"/>
                </a:lnTo>
                <a:lnTo>
                  <a:pt x="23063" y="46026"/>
                </a:lnTo>
                <a:lnTo>
                  <a:pt x="23262" y="45804"/>
                </a:lnTo>
                <a:lnTo>
                  <a:pt x="23561" y="45582"/>
                </a:lnTo>
                <a:lnTo>
                  <a:pt x="23810" y="45459"/>
                </a:lnTo>
                <a:lnTo>
                  <a:pt x="24159" y="45311"/>
                </a:lnTo>
                <a:lnTo>
                  <a:pt x="24607" y="45114"/>
                </a:lnTo>
                <a:lnTo>
                  <a:pt x="25205" y="44892"/>
                </a:lnTo>
                <a:lnTo>
                  <a:pt x="25603" y="44744"/>
                </a:lnTo>
                <a:lnTo>
                  <a:pt x="26002" y="44694"/>
                </a:lnTo>
                <a:lnTo>
                  <a:pt x="26899" y="44645"/>
                </a:lnTo>
                <a:lnTo>
                  <a:pt x="27745" y="44571"/>
                </a:lnTo>
                <a:lnTo>
                  <a:pt x="28642" y="44546"/>
                </a:lnTo>
                <a:lnTo>
                  <a:pt x="29539" y="44571"/>
                </a:lnTo>
                <a:lnTo>
                  <a:pt x="29738" y="44620"/>
                </a:lnTo>
                <a:lnTo>
                  <a:pt x="30485" y="44744"/>
                </a:lnTo>
                <a:lnTo>
                  <a:pt x="30684" y="44744"/>
                </a:lnTo>
                <a:lnTo>
                  <a:pt x="30933" y="44571"/>
                </a:lnTo>
                <a:lnTo>
                  <a:pt x="30983" y="44250"/>
                </a:lnTo>
                <a:lnTo>
                  <a:pt x="31083" y="43880"/>
                </a:lnTo>
                <a:lnTo>
                  <a:pt x="31083" y="43313"/>
                </a:lnTo>
                <a:lnTo>
                  <a:pt x="31133" y="42795"/>
                </a:lnTo>
                <a:lnTo>
                  <a:pt x="31133" y="42277"/>
                </a:lnTo>
                <a:lnTo>
                  <a:pt x="30983" y="41784"/>
                </a:lnTo>
                <a:lnTo>
                  <a:pt x="30684" y="41438"/>
                </a:lnTo>
                <a:lnTo>
                  <a:pt x="30236" y="41216"/>
                </a:lnTo>
                <a:lnTo>
                  <a:pt x="29240" y="40797"/>
                </a:lnTo>
                <a:lnTo>
                  <a:pt x="28542" y="40402"/>
                </a:lnTo>
                <a:lnTo>
                  <a:pt x="28144" y="39909"/>
                </a:lnTo>
                <a:lnTo>
                  <a:pt x="28044" y="39366"/>
                </a:lnTo>
                <a:lnTo>
                  <a:pt x="28194" y="38972"/>
                </a:lnTo>
                <a:lnTo>
                  <a:pt x="28642" y="38528"/>
                </a:lnTo>
                <a:lnTo>
                  <a:pt x="29290" y="38133"/>
                </a:lnTo>
                <a:lnTo>
                  <a:pt x="30087" y="37738"/>
                </a:lnTo>
                <a:lnTo>
                  <a:pt x="31083" y="37442"/>
                </a:lnTo>
                <a:lnTo>
                  <a:pt x="32079" y="37294"/>
                </a:lnTo>
                <a:lnTo>
                  <a:pt x="33275" y="37294"/>
                </a:lnTo>
                <a:lnTo>
                  <a:pt x="34420" y="37516"/>
                </a:lnTo>
                <a:lnTo>
                  <a:pt x="35267" y="37812"/>
                </a:lnTo>
                <a:lnTo>
                  <a:pt x="35915" y="38108"/>
                </a:lnTo>
                <a:lnTo>
                  <a:pt x="36413" y="38454"/>
                </a:lnTo>
                <a:lnTo>
                  <a:pt x="36712" y="38873"/>
                </a:lnTo>
                <a:lnTo>
                  <a:pt x="36712" y="39342"/>
                </a:lnTo>
                <a:lnTo>
                  <a:pt x="36413" y="39835"/>
                </a:lnTo>
                <a:lnTo>
                  <a:pt x="35965" y="40254"/>
                </a:lnTo>
                <a:lnTo>
                  <a:pt x="35317" y="40600"/>
                </a:lnTo>
                <a:lnTo>
                  <a:pt x="34669" y="40945"/>
                </a:lnTo>
                <a:lnTo>
                  <a:pt x="33922" y="41216"/>
                </a:lnTo>
                <a:lnTo>
                  <a:pt x="33325" y="41586"/>
                </a:lnTo>
                <a:lnTo>
                  <a:pt x="32876" y="42030"/>
                </a:lnTo>
                <a:lnTo>
                  <a:pt x="32378" y="43091"/>
                </a:lnTo>
                <a:lnTo>
                  <a:pt x="32079" y="44176"/>
                </a:lnTo>
                <a:lnTo>
                  <a:pt x="31880" y="45237"/>
                </a:lnTo>
                <a:lnTo>
                  <a:pt x="31880" y="45656"/>
                </a:lnTo>
                <a:lnTo>
                  <a:pt x="32079" y="46076"/>
                </a:lnTo>
                <a:lnTo>
                  <a:pt x="32229" y="46495"/>
                </a:lnTo>
                <a:lnTo>
                  <a:pt x="32079" y="46865"/>
                </a:lnTo>
                <a:lnTo>
                  <a:pt x="31631" y="47580"/>
                </a:lnTo>
                <a:lnTo>
                  <a:pt x="31481" y="47950"/>
                </a:lnTo>
                <a:lnTo>
                  <a:pt x="31631" y="48295"/>
                </a:lnTo>
                <a:lnTo>
                  <a:pt x="32029" y="48616"/>
                </a:lnTo>
                <a:lnTo>
                  <a:pt x="32478" y="48863"/>
                </a:lnTo>
                <a:lnTo>
                  <a:pt x="32876" y="49159"/>
                </a:lnTo>
                <a:lnTo>
                  <a:pt x="33872" y="49800"/>
                </a:lnTo>
                <a:lnTo>
                  <a:pt x="34819" y="50491"/>
                </a:lnTo>
                <a:lnTo>
                  <a:pt x="37160" y="51946"/>
                </a:lnTo>
                <a:lnTo>
                  <a:pt x="39651" y="53377"/>
                </a:lnTo>
                <a:lnTo>
                  <a:pt x="39850" y="53549"/>
                </a:lnTo>
                <a:lnTo>
                  <a:pt x="40298" y="53771"/>
                </a:lnTo>
                <a:lnTo>
                  <a:pt x="40747" y="54018"/>
                </a:lnTo>
                <a:lnTo>
                  <a:pt x="41195" y="54240"/>
                </a:lnTo>
                <a:lnTo>
                  <a:pt x="41643" y="54314"/>
                </a:lnTo>
                <a:lnTo>
                  <a:pt x="41992" y="54215"/>
                </a:lnTo>
                <a:lnTo>
                  <a:pt x="42440" y="54018"/>
                </a:lnTo>
                <a:lnTo>
                  <a:pt x="42789" y="53771"/>
                </a:lnTo>
                <a:lnTo>
                  <a:pt x="43188" y="53549"/>
                </a:lnTo>
                <a:lnTo>
                  <a:pt x="43387" y="53401"/>
                </a:lnTo>
                <a:lnTo>
                  <a:pt x="44283" y="52785"/>
                </a:lnTo>
                <a:lnTo>
                  <a:pt x="44782" y="52217"/>
                </a:lnTo>
                <a:lnTo>
                  <a:pt x="45031" y="51551"/>
                </a:lnTo>
                <a:lnTo>
                  <a:pt x="44931" y="50836"/>
                </a:lnTo>
                <a:lnTo>
                  <a:pt x="44582" y="49726"/>
                </a:lnTo>
                <a:lnTo>
                  <a:pt x="44134" y="48641"/>
                </a:lnTo>
                <a:lnTo>
                  <a:pt x="43636" y="47556"/>
                </a:lnTo>
                <a:lnTo>
                  <a:pt x="42889" y="45804"/>
                </a:lnTo>
                <a:lnTo>
                  <a:pt x="42739" y="45459"/>
                </a:lnTo>
                <a:lnTo>
                  <a:pt x="42640" y="45089"/>
                </a:lnTo>
                <a:lnTo>
                  <a:pt x="42490" y="44694"/>
                </a:lnTo>
                <a:lnTo>
                  <a:pt x="42241" y="44349"/>
                </a:lnTo>
                <a:lnTo>
                  <a:pt x="41793" y="44053"/>
                </a:lnTo>
                <a:lnTo>
                  <a:pt x="41344" y="43880"/>
                </a:lnTo>
                <a:lnTo>
                  <a:pt x="40896" y="43782"/>
                </a:lnTo>
                <a:lnTo>
                  <a:pt x="40398" y="43708"/>
                </a:lnTo>
                <a:lnTo>
                  <a:pt x="39800" y="43584"/>
                </a:lnTo>
                <a:lnTo>
                  <a:pt x="38754" y="43338"/>
                </a:lnTo>
                <a:lnTo>
                  <a:pt x="38057" y="42968"/>
                </a:lnTo>
                <a:lnTo>
                  <a:pt x="37459" y="42548"/>
                </a:lnTo>
                <a:lnTo>
                  <a:pt x="37011" y="41981"/>
                </a:lnTo>
                <a:lnTo>
                  <a:pt x="37011" y="41438"/>
                </a:lnTo>
                <a:lnTo>
                  <a:pt x="37210" y="40945"/>
                </a:lnTo>
                <a:lnTo>
                  <a:pt x="37808" y="40427"/>
                </a:lnTo>
                <a:lnTo>
                  <a:pt x="38704" y="39958"/>
                </a:lnTo>
                <a:lnTo>
                  <a:pt x="39053" y="39810"/>
                </a:lnTo>
                <a:lnTo>
                  <a:pt x="39651" y="39638"/>
                </a:lnTo>
                <a:lnTo>
                  <a:pt x="40448" y="39440"/>
                </a:lnTo>
                <a:lnTo>
                  <a:pt x="41344" y="39342"/>
                </a:lnTo>
                <a:lnTo>
                  <a:pt x="42391" y="39292"/>
                </a:lnTo>
                <a:lnTo>
                  <a:pt x="43337" y="39366"/>
                </a:lnTo>
                <a:lnTo>
                  <a:pt x="44333" y="39638"/>
                </a:lnTo>
                <a:lnTo>
                  <a:pt x="45330" y="40106"/>
                </a:lnTo>
                <a:lnTo>
                  <a:pt x="46027" y="40649"/>
                </a:lnTo>
                <a:lnTo>
                  <a:pt x="46326" y="41118"/>
                </a:lnTo>
                <a:lnTo>
                  <a:pt x="46475" y="41660"/>
                </a:lnTo>
                <a:lnTo>
                  <a:pt x="46326" y="42203"/>
                </a:lnTo>
                <a:lnTo>
                  <a:pt x="45977" y="42499"/>
                </a:lnTo>
                <a:lnTo>
                  <a:pt x="45529" y="42746"/>
                </a:lnTo>
                <a:lnTo>
                  <a:pt x="45031" y="43017"/>
                </a:lnTo>
                <a:lnTo>
                  <a:pt x="44632" y="43313"/>
                </a:lnTo>
                <a:lnTo>
                  <a:pt x="44582" y="43412"/>
                </a:lnTo>
                <a:lnTo>
                  <a:pt x="44582" y="43708"/>
                </a:lnTo>
                <a:lnTo>
                  <a:pt x="44483" y="43806"/>
                </a:lnTo>
                <a:lnTo>
                  <a:pt x="44333" y="43880"/>
                </a:lnTo>
                <a:lnTo>
                  <a:pt x="44283" y="43954"/>
                </a:lnTo>
                <a:lnTo>
                  <a:pt x="43985" y="44102"/>
                </a:lnTo>
                <a:lnTo>
                  <a:pt x="43885" y="44176"/>
                </a:lnTo>
                <a:lnTo>
                  <a:pt x="43885" y="44793"/>
                </a:lnTo>
                <a:lnTo>
                  <a:pt x="44034" y="45336"/>
                </a:lnTo>
                <a:lnTo>
                  <a:pt x="44184" y="45854"/>
                </a:lnTo>
                <a:lnTo>
                  <a:pt x="44582" y="47161"/>
                </a:lnTo>
                <a:lnTo>
                  <a:pt x="45031" y="48493"/>
                </a:lnTo>
                <a:lnTo>
                  <a:pt x="45579" y="49726"/>
                </a:lnTo>
                <a:lnTo>
                  <a:pt x="45728" y="50219"/>
                </a:lnTo>
                <a:lnTo>
                  <a:pt x="45977" y="50639"/>
                </a:lnTo>
                <a:lnTo>
                  <a:pt x="46127" y="51058"/>
                </a:lnTo>
                <a:lnTo>
                  <a:pt x="46425" y="51379"/>
                </a:lnTo>
                <a:lnTo>
                  <a:pt x="46724" y="51601"/>
                </a:lnTo>
                <a:lnTo>
                  <a:pt x="47073" y="51625"/>
                </a:lnTo>
                <a:lnTo>
                  <a:pt x="47970" y="51527"/>
                </a:lnTo>
                <a:lnTo>
                  <a:pt x="48816" y="51305"/>
                </a:lnTo>
                <a:lnTo>
                  <a:pt x="49613" y="51132"/>
                </a:lnTo>
                <a:lnTo>
                  <a:pt x="51457" y="50639"/>
                </a:lnTo>
                <a:lnTo>
                  <a:pt x="53300" y="50145"/>
                </a:lnTo>
                <a:lnTo>
                  <a:pt x="56039" y="49331"/>
                </a:lnTo>
                <a:lnTo>
                  <a:pt x="58580" y="48542"/>
                </a:lnTo>
                <a:lnTo>
                  <a:pt x="59327" y="46026"/>
                </a:lnTo>
                <a:lnTo>
                  <a:pt x="61369" y="40057"/>
                </a:lnTo>
                <a:lnTo>
                  <a:pt x="63611" y="34088"/>
                </a:lnTo>
                <a:lnTo>
                  <a:pt x="63810" y="33521"/>
                </a:lnTo>
                <a:lnTo>
                  <a:pt x="64109" y="32781"/>
                </a:lnTo>
                <a:lnTo>
                  <a:pt x="64408" y="31991"/>
                </a:lnTo>
                <a:lnTo>
                  <a:pt x="64707" y="31153"/>
                </a:lnTo>
                <a:lnTo>
                  <a:pt x="64906" y="30314"/>
                </a:lnTo>
                <a:lnTo>
                  <a:pt x="65056" y="29475"/>
                </a:lnTo>
                <a:lnTo>
                  <a:pt x="65056" y="28711"/>
                </a:lnTo>
                <a:lnTo>
                  <a:pt x="65006" y="28069"/>
                </a:lnTo>
                <a:lnTo>
                  <a:pt x="64707" y="27551"/>
                </a:lnTo>
                <a:lnTo>
                  <a:pt x="64259" y="27033"/>
                </a:lnTo>
                <a:lnTo>
                  <a:pt x="63711" y="26565"/>
                </a:lnTo>
                <a:lnTo>
                  <a:pt x="63163" y="26145"/>
                </a:lnTo>
                <a:lnTo>
                  <a:pt x="62465" y="25775"/>
                </a:lnTo>
                <a:lnTo>
                  <a:pt x="61618" y="25479"/>
                </a:lnTo>
                <a:lnTo>
                  <a:pt x="60572" y="25257"/>
                </a:lnTo>
                <a:lnTo>
                  <a:pt x="59028" y="25035"/>
                </a:lnTo>
                <a:lnTo>
                  <a:pt x="57484" y="24764"/>
                </a:lnTo>
                <a:lnTo>
                  <a:pt x="57036" y="24690"/>
                </a:lnTo>
                <a:lnTo>
                  <a:pt x="56239" y="24616"/>
                </a:lnTo>
                <a:lnTo>
                  <a:pt x="55093" y="24468"/>
                </a:lnTo>
                <a:lnTo>
                  <a:pt x="53698" y="24320"/>
                </a:lnTo>
                <a:lnTo>
                  <a:pt x="52054" y="24172"/>
                </a:lnTo>
                <a:lnTo>
                  <a:pt x="50211" y="24000"/>
                </a:lnTo>
                <a:lnTo>
                  <a:pt x="48318" y="23802"/>
                </a:lnTo>
                <a:lnTo>
                  <a:pt x="46326" y="23630"/>
                </a:lnTo>
                <a:lnTo>
                  <a:pt x="42490" y="23260"/>
                </a:lnTo>
                <a:lnTo>
                  <a:pt x="40697" y="23087"/>
                </a:lnTo>
                <a:lnTo>
                  <a:pt x="39053" y="22939"/>
                </a:lnTo>
                <a:lnTo>
                  <a:pt x="37658" y="22791"/>
                </a:lnTo>
                <a:lnTo>
                  <a:pt x="36513" y="22692"/>
                </a:lnTo>
                <a:lnTo>
                  <a:pt x="35666" y="22618"/>
                </a:lnTo>
                <a:lnTo>
                  <a:pt x="35267" y="22569"/>
                </a:lnTo>
                <a:lnTo>
                  <a:pt x="33773" y="22396"/>
                </a:lnTo>
                <a:lnTo>
                  <a:pt x="32378" y="22100"/>
                </a:lnTo>
                <a:lnTo>
                  <a:pt x="30933" y="21854"/>
                </a:lnTo>
                <a:lnTo>
                  <a:pt x="29090" y="21434"/>
                </a:lnTo>
                <a:lnTo>
                  <a:pt x="27247" y="20867"/>
                </a:lnTo>
                <a:lnTo>
                  <a:pt x="25554" y="20201"/>
                </a:lnTo>
                <a:lnTo>
                  <a:pt x="24059" y="19510"/>
                </a:lnTo>
                <a:lnTo>
                  <a:pt x="22565" y="18746"/>
                </a:lnTo>
                <a:lnTo>
                  <a:pt x="20921" y="18030"/>
                </a:lnTo>
                <a:lnTo>
                  <a:pt x="19227" y="17340"/>
                </a:lnTo>
                <a:lnTo>
                  <a:pt x="17384" y="16748"/>
                </a:lnTo>
                <a:lnTo>
                  <a:pt x="15491" y="16180"/>
                </a:lnTo>
                <a:lnTo>
                  <a:pt x="13648" y="15514"/>
                </a:lnTo>
                <a:lnTo>
                  <a:pt x="13748" y="15440"/>
                </a:lnTo>
                <a:lnTo>
                  <a:pt x="14097" y="15292"/>
                </a:lnTo>
                <a:lnTo>
                  <a:pt x="14744" y="15120"/>
                </a:lnTo>
                <a:lnTo>
                  <a:pt x="15591" y="14898"/>
                </a:lnTo>
                <a:lnTo>
                  <a:pt x="16537" y="14676"/>
                </a:lnTo>
                <a:lnTo>
                  <a:pt x="18729" y="14306"/>
                </a:lnTo>
                <a:lnTo>
                  <a:pt x="19875" y="14207"/>
                </a:lnTo>
                <a:lnTo>
                  <a:pt x="21021" y="14182"/>
                </a:lnTo>
                <a:lnTo>
                  <a:pt x="22415" y="14207"/>
                </a:lnTo>
                <a:lnTo>
                  <a:pt x="24009" y="14281"/>
                </a:lnTo>
                <a:lnTo>
                  <a:pt x="25703" y="14380"/>
                </a:lnTo>
                <a:lnTo>
                  <a:pt x="27447" y="14503"/>
                </a:lnTo>
                <a:lnTo>
                  <a:pt x="29240" y="14651"/>
                </a:lnTo>
                <a:lnTo>
                  <a:pt x="30784" y="14799"/>
                </a:lnTo>
                <a:lnTo>
                  <a:pt x="32179" y="14922"/>
                </a:lnTo>
                <a:lnTo>
                  <a:pt x="33275" y="15070"/>
                </a:lnTo>
                <a:lnTo>
                  <a:pt x="34819" y="15366"/>
                </a:lnTo>
                <a:lnTo>
                  <a:pt x="36562" y="15761"/>
                </a:lnTo>
                <a:lnTo>
                  <a:pt x="38455" y="16254"/>
                </a:lnTo>
                <a:lnTo>
                  <a:pt x="40448" y="16822"/>
                </a:lnTo>
                <a:lnTo>
                  <a:pt x="42490" y="17488"/>
                </a:lnTo>
                <a:lnTo>
                  <a:pt x="44732" y="18203"/>
                </a:lnTo>
                <a:lnTo>
                  <a:pt x="49115" y="19732"/>
                </a:lnTo>
                <a:lnTo>
                  <a:pt x="53399" y="21336"/>
                </a:lnTo>
                <a:lnTo>
                  <a:pt x="55442" y="22125"/>
                </a:lnTo>
                <a:lnTo>
                  <a:pt x="57434" y="22890"/>
                </a:lnTo>
                <a:lnTo>
                  <a:pt x="59277" y="23630"/>
                </a:lnTo>
                <a:lnTo>
                  <a:pt x="60871" y="24271"/>
                </a:lnTo>
                <a:lnTo>
                  <a:pt x="62415" y="24887"/>
                </a:lnTo>
                <a:lnTo>
                  <a:pt x="63661" y="25405"/>
                </a:lnTo>
                <a:lnTo>
                  <a:pt x="64707" y="25849"/>
                </a:lnTo>
                <a:lnTo>
                  <a:pt x="65404" y="26170"/>
                </a:lnTo>
                <a:lnTo>
                  <a:pt x="64757" y="25381"/>
                </a:lnTo>
                <a:lnTo>
                  <a:pt x="63960" y="24690"/>
                </a:lnTo>
                <a:lnTo>
                  <a:pt x="63163" y="23950"/>
                </a:lnTo>
                <a:lnTo>
                  <a:pt x="62117" y="23260"/>
                </a:lnTo>
                <a:lnTo>
                  <a:pt x="60821" y="22643"/>
                </a:lnTo>
                <a:lnTo>
                  <a:pt x="59178" y="22051"/>
                </a:lnTo>
                <a:lnTo>
                  <a:pt x="57434" y="21484"/>
                </a:lnTo>
                <a:lnTo>
                  <a:pt x="55591" y="20892"/>
                </a:lnTo>
                <a:lnTo>
                  <a:pt x="53897" y="20349"/>
                </a:lnTo>
                <a:lnTo>
                  <a:pt x="52303" y="19806"/>
                </a:lnTo>
                <a:lnTo>
                  <a:pt x="51008" y="19264"/>
                </a:lnTo>
                <a:lnTo>
                  <a:pt x="49115" y="18277"/>
                </a:lnTo>
                <a:lnTo>
                  <a:pt x="47422" y="17414"/>
                </a:lnTo>
                <a:lnTo>
                  <a:pt x="46027" y="16600"/>
                </a:lnTo>
                <a:lnTo>
                  <a:pt x="44881" y="15909"/>
                </a:lnTo>
                <a:lnTo>
                  <a:pt x="43835" y="15268"/>
                </a:lnTo>
                <a:lnTo>
                  <a:pt x="42938" y="14651"/>
                </a:lnTo>
                <a:lnTo>
                  <a:pt x="42241" y="14059"/>
                </a:lnTo>
                <a:lnTo>
                  <a:pt x="41494" y="13516"/>
                </a:lnTo>
                <a:lnTo>
                  <a:pt x="40149" y="12431"/>
                </a:lnTo>
                <a:lnTo>
                  <a:pt x="38704" y="11272"/>
                </a:lnTo>
                <a:lnTo>
                  <a:pt x="37808" y="10655"/>
                </a:lnTo>
                <a:lnTo>
                  <a:pt x="36811" y="9965"/>
                </a:lnTo>
                <a:lnTo>
                  <a:pt x="35466" y="9225"/>
                </a:lnTo>
                <a:lnTo>
                  <a:pt x="34072" y="8608"/>
                </a:lnTo>
                <a:lnTo>
                  <a:pt x="32677" y="8139"/>
                </a:lnTo>
                <a:lnTo>
                  <a:pt x="31282" y="7745"/>
                </a:lnTo>
                <a:lnTo>
                  <a:pt x="29887" y="7375"/>
                </a:lnTo>
                <a:lnTo>
                  <a:pt x="29788" y="7301"/>
                </a:lnTo>
                <a:lnTo>
                  <a:pt x="30037" y="7153"/>
                </a:lnTo>
                <a:lnTo>
                  <a:pt x="30684" y="7054"/>
                </a:lnTo>
                <a:lnTo>
                  <a:pt x="31481" y="6906"/>
                </a:lnTo>
                <a:lnTo>
                  <a:pt x="32528" y="6758"/>
                </a:lnTo>
                <a:lnTo>
                  <a:pt x="33623" y="6610"/>
                </a:lnTo>
                <a:lnTo>
                  <a:pt x="35666" y="6314"/>
                </a:lnTo>
                <a:lnTo>
                  <a:pt x="36562" y="6215"/>
                </a:lnTo>
                <a:lnTo>
                  <a:pt x="37210" y="6141"/>
                </a:lnTo>
                <a:lnTo>
                  <a:pt x="39950" y="5944"/>
                </a:lnTo>
                <a:lnTo>
                  <a:pt x="42590" y="5993"/>
                </a:lnTo>
                <a:lnTo>
                  <a:pt x="45180" y="6289"/>
                </a:lnTo>
                <a:lnTo>
                  <a:pt x="47721" y="6832"/>
                </a:lnTo>
                <a:lnTo>
                  <a:pt x="50161" y="7547"/>
                </a:lnTo>
                <a:lnTo>
                  <a:pt x="52503" y="8460"/>
                </a:lnTo>
                <a:lnTo>
                  <a:pt x="54694" y="9545"/>
                </a:lnTo>
                <a:lnTo>
                  <a:pt x="56687" y="10828"/>
                </a:lnTo>
                <a:lnTo>
                  <a:pt x="58381" y="12160"/>
                </a:lnTo>
                <a:lnTo>
                  <a:pt x="59925" y="13615"/>
                </a:lnTo>
                <a:lnTo>
                  <a:pt x="61320" y="15268"/>
                </a:lnTo>
                <a:lnTo>
                  <a:pt x="62465" y="16970"/>
                </a:lnTo>
                <a:lnTo>
                  <a:pt x="63511" y="18721"/>
                </a:lnTo>
                <a:lnTo>
                  <a:pt x="64308" y="20571"/>
                </a:lnTo>
                <a:lnTo>
                  <a:pt x="65056" y="22544"/>
                </a:lnTo>
                <a:lnTo>
                  <a:pt x="65504" y="24542"/>
                </a:lnTo>
                <a:lnTo>
                  <a:pt x="65703" y="25085"/>
                </a:lnTo>
                <a:lnTo>
                  <a:pt x="66151" y="25775"/>
                </a:lnTo>
                <a:lnTo>
                  <a:pt x="66251" y="25233"/>
                </a:lnTo>
                <a:lnTo>
                  <a:pt x="66400" y="24567"/>
                </a:lnTo>
                <a:lnTo>
                  <a:pt x="66550" y="23876"/>
                </a:lnTo>
                <a:lnTo>
                  <a:pt x="66799" y="22421"/>
                </a:lnTo>
                <a:lnTo>
                  <a:pt x="66899" y="21780"/>
                </a:lnTo>
                <a:lnTo>
                  <a:pt x="66948" y="21237"/>
                </a:lnTo>
                <a:lnTo>
                  <a:pt x="67048" y="20793"/>
                </a:lnTo>
                <a:lnTo>
                  <a:pt x="67048" y="20201"/>
                </a:lnTo>
                <a:lnTo>
                  <a:pt x="67198" y="19708"/>
                </a:lnTo>
                <a:lnTo>
                  <a:pt x="67496" y="19042"/>
                </a:lnTo>
                <a:lnTo>
                  <a:pt x="67795" y="18252"/>
                </a:lnTo>
                <a:lnTo>
                  <a:pt x="68194" y="17340"/>
                </a:lnTo>
                <a:lnTo>
                  <a:pt x="68642" y="16328"/>
                </a:lnTo>
                <a:lnTo>
                  <a:pt x="69240" y="15218"/>
                </a:lnTo>
                <a:lnTo>
                  <a:pt x="69738" y="14133"/>
                </a:lnTo>
                <a:lnTo>
                  <a:pt x="70336" y="12974"/>
                </a:lnTo>
                <a:lnTo>
                  <a:pt x="70983" y="11839"/>
                </a:lnTo>
                <a:lnTo>
                  <a:pt x="71581" y="10705"/>
                </a:lnTo>
                <a:lnTo>
                  <a:pt x="72229" y="9669"/>
                </a:lnTo>
                <a:lnTo>
                  <a:pt x="72826" y="8633"/>
                </a:lnTo>
                <a:lnTo>
                  <a:pt x="73424" y="7745"/>
                </a:lnTo>
                <a:lnTo>
                  <a:pt x="73922" y="6931"/>
                </a:lnTo>
                <a:lnTo>
                  <a:pt x="74470" y="6289"/>
                </a:lnTo>
                <a:lnTo>
                  <a:pt x="74819" y="5796"/>
                </a:lnTo>
                <a:lnTo>
                  <a:pt x="75168" y="5475"/>
                </a:lnTo>
                <a:lnTo>
                  <a:pt x="76562" y="4612"/>
                </a:lnTo>
                <a:lnTo>
                  <a:pt x="77957" y="3921"/>
                </a:lnTo>
                <a:lnTo>
                  <a:pt x="79452" y="3255"/>
                </a:lnTo>
                <a:lnTo>
                  <a:pt x="80896" y="2688"/>
                </a:lnTo>
                <a:lnTo>
                  <a:pt x="82839" y="1997"/>
                </a:lnTo>
                <a:lnTo>
                  <a:pt x="84881" y="1405"/>
                </a:lnTo>
                <a:lnTo>
                  <a:pt x="87023" y="937"/>
                </a:lnTo>
                <a:lnTo>
                  <a:pt x="87621" y="813"/>
                </a:lnTo>
                <a:lnTo>
                  <a:pt x="88418" y="690"/>
                </a:lnTo>
                <a:lnTo>
                  <a:pt x="90460" y="320"/>
                </a:lnTo>
                <a:lnTo>
                  <a:pt x="91407" y="123"/>
                </a:lnTo>
                <a:lnTo>
                  <a:pt x="92204" y="24"/>
                </a:lnTo>
                <a:lnTo>
                  <a:pt x="92752" y="0"/>
                </a:lnTo>
                <a:close/>
              </a:path>
            </a:pathLst>
          </a:custGeom>
          <a:solidFill>
            <a:schemeClr val="lt1">
              <a:alpha val="7843"/>
            </a:schemeClr>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ndara"/>
              <a:ea typeface="Candara"/>
              <a:cs typeface="Candara"/>
              <a:sym typeface="Candara"/>
            </a:endParaRPr>
          </a:p>
        </p:txBody>
      </p:sp>
      <p:sp>
        <p:nvSpPr>
          <p:cNvPr id="19" name="Shape 19"/>
          <p:cNvSpPr txBox="1">
            <a:spLocks noGrp="1"/>
          </p:cNvSpPr>
          <p:nvPr>
            <p:ph type="title"/>
          </p:nvPr>
        </p:nvSpPr>
        <p:spPr>
          <a:xfrm>
            <a:off x="3739896" y="1417320"/>
            <a:ext cx="5120639" cy="2304288"/>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40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p:nvPr/>
        </p:nvSpPr>
        <p:spPr>
          <a:xfrm>
            <a:off x="838200" y="1762090"/>
            <a:ext cx="2521776" cy="5095912"/>
          </a:xfrm>
          <a:custGeom>
            <a:avLst/>
            <a:gdLst/>
            <a:ahLst/>
            <a:cxnLst/>
            <a:rect l="0" t="0" r="0" b="0"/>
            <a:pathLst>
              <a:path w="120000" h="120000" extrusionOk="0">
                <a:moveTo>
                  <a:pt x="20622" y="50762"/>
                </a:moveTo>
                <a:lnTo>
                  <a:pt x="24009" y="53599"/>
                </a:lnTo>
                <a:lnTo>
                  <a:pt x="25056" y="54437"/>
                </a:lnTo>
                <a:lnTo>
                  <a:pt x="26052" y="55301"/>
                </a:lnTo>
                <a:lnTo>
                  <a:pt x="26799" y="55967"/>
                </a:lnTo>
                <a:lnTo>
                  <a:pt x="27247" y="56287"/>
                </a:lnTo>
                <a:lnTo>
                  <a:pt x="27845" y="56534"/>
                </a:lnTo>
                <a:lnTo>
                  <a:pt x="30186" y="57299"/>
                </a:lnTo>
                <a:lnTo>
                  <a:pt x="30784" y="57521"/>
                </a:lnTo>
                <a:lnTo>
                  <a:pt x="31731" y="57817"/>
                </a:lnTo>
                <a:lnTo>
                  <a:pt x="32727" y="58211"/>
                </a:lnTo>
                <a:lnTo>
                  <a:pt x="35118" y="59001"/>
                </a:lnTo>
                <a:lnTo>
                  <a:pt x="36264" y="59371"/>
                </a:lnTo>
                <a:lnTo>
                  <a:pt x="37310" y="59691"/>
                </a:lnTo>
                <a:lnTo>
                  <a:pt x="38107" y="59913"/>
                </a:lnTo>
                <a:lnTo>
                  <a:pt x="37957" y="59001"/>
                </a:lnTo>
                <a:lnTo>
                  <a:pt x="37608" y="58063"/>
                </a:lnTo>
                <a:lnTo>
                  <a:pt x="37061" y="57373"/>
                </a:lnTo>
                <a:lnTo>
                  <a:pt x="36363" y="56682"/>
                </a:lnTo>
                <a:lnTo>
                  <a:pt x="34221" y="55202"/>
                </a:lnTo>
                <a:lnTo>
                  <a:pt x="32029" y="53771"/>
                </a:lnTo>
                <a:lnTo>
                  <a:pt x="29738" y="52365"/>
                </a:lnTo>
                <a:lnTo>
                  <a:pt x="29389" y="52094"/>
                </a:lnTo>
                <a:lnTo>
                  <a:pt x="28991" y="51921"/>
                </a:lnTo>
                <a:lnTo>
                  <a:pt x="28542" y="51823"/>
                </a:lnTo>
                <a:lnTo>
                  <a:pt x="27895" y="51773"/>
                </a:lnTo>
                <a:lnTo>
                  <a:pt x="26749" y="51675"/>
                </a:lnTo>
                <a:lnTo>
                  <a:pt x="25504" y="51453"/>
                </a:lnTo>
                <a:lnTo>
                  <a:pt x="24308" y="51255"/>
                </a:lnTo>
                <a:lnTo>
                  <a:pt x="20622" y="50762"/>
                </a:lnTo>
                <a:close/>
                <a:moveTo>
                  <a:pt x="58381" y="49257"/>
                </a:moveTo>
                <a:lnTo>
                  <a:pt x="52353" y="50910"/>
                </a:lnTo>
                <a:lnTo>
                  <a:pt x="50361" y="51453"/>
                </a:lnTo>
                <a:lnTo>
                  <a:pt x="48468" y="51995"/>
                </a:lnTo>
                <a:lnTo>
                  <a:pt x="47671" y="52168"/>
                </a:lnTo>
                <a:lnTo>
                  <a:pt x="46824" y="52390"/>
                </a:lnTo>
                <a:lnTo>
                  <a:pt x="46127" y="52612"/>
                </a:lnTo>
                <a:lnTo>
                  <a:pt x="45529" y="52908"/>
                </a:lnTo>
                <a:lnTo>
                  <a:pt x="44632" y="53475"/>
                </a:lnTo>
                <a:lnTo>
                  <a:pt x="43686" y="54067"/>
                </a:lnTo>
                <a:lnTo>
                  <a:pt x="42640" y="54783"/>
                </a:lnTo>
                <a:lnTo>
                  <a:pt x="41643" y="55547"/>
                </a:lnTo>
                <a:lnTo>
                  <a:pt x="40846" y="56312"/>
                </a:lnTo>
                <a:lnTo>
                  <a:pt x="40298" y="56904"/>
                </a:lnTo>
                <a:lnTo>
                  <a:pt x="39950" y="57496"/>
                </a:lnTo>
                <a:lnTo>
                  <a:pt x="39850" y="57619"/>
                </a:lnTo>
                <a:lnTo>
                  <a:pt x="39850" y="57989"/>
                </a:lnTo>
                <a:lnTo>
                  <a:pt x="39800" y="58507"/>
                </a:lnTo>
                <a:lnTo>
                  <a:pt x="39651" y="59050"/>
                </a:lnTo>
                <a:lnTo>
                  <a:pt x="39501" y="60283"/>
                </a:lnTo>
                <a:lnTo>
                  <a:pt x="39452" y="60801"/>
                </a:lnTo>
                <a:lnTo>
                  <a:pt x="39352" y="61196"/>
                </a:lnTo>
                <a:lnTo>
                  <a:pt x="38854" y="63958"/>
                </a:lnTo>
                <a:lnTo>
                  <a:pt x="38306" y="66696"/>
                </a:lnTo>
                <a:lnTo>
                  <a:pt x="38256" y="67461"/>
                </a:lnTo>
                <a:lnTo>
                  <a:pt x="38107" y="68768"/>
                </a:lnTo>
                <a:lnTo>
                  <a:pt x="37907" y="70150"/>
                </a:lnTo>
                <a:lnTo>
                  <a:pt x="37907" y="71482"/>
                </a:lnTo>
                <a:lnTo>
                  <a:pt x="38057" y="72789"/>
                </a:lnTo>
                <a:lnTo>
                  <a:pt x="39701" y="73085"/>
                </a:lnTo>
                <a:lnTo>
                  <a:pt x="41394" y="73529"/>
                </a:lnTo>
                <a:lnTo>
                  <a:pt x="42938" y="74096"/>
                </a:lnTo>
                <a:lnTo>
                  <a:pt x="44483" y="74787"/>
                </a:lnTo>
                <a:lnTo>
                  <a:pt x="45828" y="75699"/>
                </a:lnTo>
                <a:lnTo>
                  <a:pt x="46973" y="76587"/>
                </a:lnTo>
                <a:lnTo>
                  <a:pt x="48219" y="77525"/>
                </a:lnTo>
                <a:lnTo>
                  <a:pt x="49364" y="78462"/>
                </a:lnTo>
                <a:lnTo>
                  <a:pt x="50311" y="79523"/>
                </a:lnTo>
                <a:lnTo>
                  <a:pt x="51257" y="81003"/>
                </a:lnTo>
                <a:lnTo>
                  <a:pt x="51905" y="82606"/>
                </a:lnTo>
                <a:lnTo>
                  <a:pt x="52303" y="84283"/>
                </a:lnTo>
                <a:lnTo>
                  <a:pt x="52303" y="84406"/>
                </a:lnTo>
                <a:lnTo>
                  <a:pt x="52353" y="84505"/>
                </a:lnTo>
                <a:lnTo>
                  <a:pt x="52503" y="82606"/>
                </a:lnTo>
                <a:lnTo>
                  <a:pt x="52702" y="80830"/>
                </a:lnTo>
                <a:lnTo>
                  <a:pt x="52951" y="79227"/>
                </a:lnTo>
                <a:lnTo>
                  <a:pt x="53150" y="77821"/>
                </a:lnTo>
                <a:lnTo>
                  <a:pt x="53300" y="76834"/>
                </a:lnTo>
                <a:lnTo>
                  <a:pt x="53549" y="75773"/>
                </a:lnTo>
                <a:lnTo>
                  <a:pt x="53698" y="74639"/>
                </a:lnTo>
                <a:lnTo>
                  <a:pt x="53897" y="73381"/>
                </a:lnTo>
                <a:lnTo>
                  <a:pt x="54097" y="72000"/>
                </a:lnTo>
                <a:lnTo>
                  <a:pt x="54346" y="70421"/>
                </a:lnTo>
                <a:lnTo>
                  <a:pt x="54645" y="68719"/>
                </a:lnTo>
                <a:lnTo>
                  <a:pt x="54943" y="66795"/>
                </a:lnTo>
                <a:lnTo>
                  <a:pt x="55342" y="63958"/>
                </a:lnTo>
                <a:lnTo>
                  <a:pt x="55740" y="61146"/>
                </a:lnTo>
                <a:lnTo>
                  <a:pt x="56089" y="58310"/>
                </a:lnTo>
                <a:lnTo>
                  <a:pt x="56687" y="55473"/>
                </a:lnTo>
                <a:lnTo>
                  <a:pt x="58381" y="49257"/>
                </a:lnTo>
                <a:close/>
                <a:moveTo>
                  <a:pt x="30933" y="49085"/>
                </a:moveTo>
                <a:lnTo>
                  <a:pt x="30834" y="49109"/>
                </a:lnTo>
                <a:lnTo>
                  <a:pt x="30684" y="49627"/>
                </a:lnTo>
                <a:lnTo>
                  <a:pt x="30535" y="50170"/>
                </a:lnTo>
                <a:lnTo>
                  <a:pt x="30386" y="50540"/>
                </a:lnTo>
                <a:lnTo>
                  <a:pt x="30186" y="50910"/>
                </a:lnTo>
                <a:lnTo>
                  <a:pt x="30087" y="51255"/>
                </a:lnTo>
                <a:lnTo>
                  <a:pt x="30336" y="51601"/>
                </a:lnTo>
                <a:lnTo>
                  <a:pt x="30784" y="51921"/>
                </a:lnTo>
                <a:lnTo>
                  <a:pt x="31183" y="52217"/>
                </a:lnTo>
                <a:lnTo>
                  <a:pt x="32826" y="53451"/>
                </a:lnTo>
                <a:lnTo>
                  <a:pt x="34420" y="54536"/>
                </a:lnTo>
                <a:lnTo>
                  <a:pt x="36214" y="55621"/>
                </a:lnTo>
                <a:lnTo>
                  <a:pt x="36413" y="55769"/>
                </a:lnTo>
                <a:lnTo>
                  <a:pt x="36712" y="55991"/>
                </a:lnTo>
                <a:lnTo>
                  <a:pt x="37459" y="56509"/>
                </a:lnTo>
                <a:lnTo>
                  <a:pt x="37907" y="56731"/>
                </a:lnTo>
                <a:lnTo>
                  <a:pt x="38256" y="56830"/>
                </a:lnTo>
                <a:lnTo>
                  <a:pt x="38605" y="56830"/>
                </a:lnTo>
                <a:lnTo>
                  <a:pt x="38904" y="56682"/>
                </a:lnTo>
                <a:lnTo>
                  <a:pt x="39202" y="56361"/>
                </a:lnTo>
                <a:lnTo>
                  <a:pt x="39651" y="55991"/>
                </a:lnTo>
                <a:lnTo>
                  <a:pt x="40099" y="55671"/>
                </a:lnTo>
                <a:lnTo>
                  <a:pt x="40398" y="55301"/>
                </a:lnTo>
                <a:lnTo>
                  <a:pt x="40448" y="54980"/>
                </a:lnTo>
                <a:lnTo>
                  <a:pt x="40149" y="54610"/>
                </a:lnTo>
                <a:lnTo>
                  <a:pt x="39651" y="54289"/>
                </a:lnTo>
                <a:lnTo>
                  <a:pt x="39153" y="53993"/>
                </a:lnTo>
                <a:lnTo>
                  <a:pt x="38206" y="53401"/>
                </a:lnTo>
                <a:lnTo>
                  <a:pt x="37310" y="52834"/>
                </a:lnTo>
                <a:lnTo>
                  <a:pt x="35516" y="51823"/>
                </a:lnTo>
                <a:lnTo>
                  <a:pt x="33872" y="50787"/>
                </a:lnTo>
                <a:lnTo>
                  <a:pt x="31930" y="49627"/>
                </a:lnTo>
                <a:lnTo>
                  <a:pt x="31880" y="49553"/>
                </a:lnTo>
                <a:lnTo>
                  <a:pt x="31481" y="49381"/>
                </a:lnTo>
                <a:lnTo>
                  <a:pt x="31332" y="49257"/>
                </a:lnTo>
                <a:lnTo>
                  <a:pt x="31183" y="49183"/>
                </a:lnTo>
                <a:lnTo>
                  <a:pt x="31083" y="49159"/>
                </a:lnTo>
                <a:lnTo>
                  <a:pt x="30933" y="49085"/>
                </a:lnTo>
                <a:close/>
                <a:moveTo>
                  <a:pt x="29290" y="48641"/>
                </a:moveTo>
                <a:lnTo>
                  <a:pt x="28642" y="48690"/>
                </a:lnTo>
                <a:lnTo>
                  <a:pt x="28343" y="48690"/>
                </a:lnTo>
                <a:lnTo>
                  <a:pt x="27845" y="48715"/>
                </a:lnTo>
                <a:lnTo>
                  <a:pt x="27148" y="48715"/>
                </a:lnTo>
                <a:lnTo>
                  <a:pt x="26650" y="48764"/>
                </a:lnTo>
                <a:lnTo>
                  <a:pt x="26201" y="48764"/>
                </a:lnTo>
                <a:lnTo>
                  <a:pt x="26002" y="48715"/>
                </a:lnTo>
                <a:lnTo>
                  <a:pt x="26749" y="49307"/>
                </a:lnTo>
                <a:lnTo>
                  <a:pt x="28493" y="50466"/>
                </a:lnTo>
                <a:lnTo>
                  <a:pt x="28792" y="50614"/>
                </a:lnTo>
                <a:lnTo>
                  <a:pt x="28991" y="50565"/>
                </a:lnTo>
                <a:lnTo>
                  <a:pt x="29240" y="50392"/>
                </a:lnTo>
                <a:lnTo>
                  <a:pt x="29389" y="50170"/>
                </a:lnTo>
                <a:lnTo>
                  <a:pt x="29439" y="49923"/>
                </a:lnTo>
                <a:lnTo>
                  <a:pt x="29539" y="49701"/>
                </a:lnTo>
                <a:lnTo>
                  <a:pt x="29738" y="49257"/>
                </a:lnTo>
                <a:lnTo>
                  <a:pt x="29788" y="49035"/>
                </a:lnTo>
                <a:lnTo>
                  <a:pt x="29788" y="48838"/>
                </a:lnTo>
                <a:lnTo>
                  <a:pt x="29688" y="48715"/>
                </a:lnTo>
                <a:lnTo>
                  <a:pt x="29290" y="48641"/>
                </a:lnTo>
                <a:close/>
                <a:moveTo>
                  <a:pt x="92752" y="0"/>
                </a:moveTo>
                <a:lnTo>
                  <a:pt x="92951" y="123"/>
                </a:lnTo>
                <a:lnTo>
                  <a:pt x="93100" y="468"/>
                </a:lnTo>
                <a:lnTo>
                  <a:pt x="93200" y="961"/>
                </a:lnTo>
                <a:lnTo>
                  <a:pt x="93250" y="1627"/>
                </a:lnTo>
                <a:lnTo>
                  <a:pt x="93349" y="2392"/>
                </a:lnTo>
                <a:lnTo>
                  <a:pt x="93349" y="3181"/>
                </a:lnTo>
                <a:lnTo>
                  <a:pt x="93200" y="4785"/>
                </a:lnTo>
                <a:lnTo>
                  <a:pt x="93100" y="5475"/>
                </a:lnTo>
                <a:lnTo>
                  <a:pt x="92951" y="6092"/>
                </a:lnTo>
                <a:lnTo>
                  <a:pt x="92801" y="6536"/>
                </a:lnTo>
                <a:lnTo>
                  <a:pt x="92154" y="7671"/>
                </a:lnTo>
                <a:lnTo>
                  <a:pt x="91207" y="8707"/>
                </a:lnTo>
                <a:lnTo>
                  <a:pt x="89962" y="9693"/>
                </a:lnTo>
                <a:lnTo>
                  <a:pt x="88617" y="10655"/>
                </a:lnTo>
                <a:lnTo>
                  <a:pt x="85678" y="12456"/>
                </a:lnTo>
                <a:lnTo>
                  <a:pt x="83038" y="14059"/>
                </a:lnTo>
                <a:lnTo>
                  <a:pt x="77459" y="17192"/>
                </a:lnTo>
                <a:lnTo>
                  <a:pt x="74919" y="18820"/>
                </a:lnTo>
                <a:lnTo>
                  <a:pt x="74321" y="19214"/>
                </a:lnTo>
                <a:lnTo>
                  <a:pt x="73623" y="19782"/>
                </a:lnTo>
                <a:lnTo>
                  <a:pt x="72777" y="20349"/>
                </a:lnTo>
                <a:lnTo>
                  <a:pt x="71980" y="21015"/>
                </a:lnTo>
                <a:lnTo>
                  <a:pt x="70186" y="22322"/>
                </a:lnTo>
                <a:lnTo>
                  <a:pt x="69389" y="22865"/>
                </a:lnTo>
                <a:lnTo>
                  <a:pt x="68742" y="23309"/>
                </a:lnTo>
                <a:lnTo>
                  <a:pt x="68144" y="23630"/>
                </a:lnTo>
                <a:lnTo>
                  <a:pt x="67945" y="26639"/>
                </a:lnTo>
                <a:lnTo>
                  <a:pt x="68642" y="26096"/>
                </a:lnTo>
                <a:lnTo>
                  <a:pt x="69339" y="25578"/>
                </a:lnTo>
                <a:lnTo>
                  <a:pt x="69887" y="25159"/>
                </a:lnTo>
                <a:lnTo>
                  <a:pt x="71531" y="23556"/>
                </a:lnTo>
                <a:lnTo>
                  <a:pt x="72777" y="22495"/>
                </a:lnTo>
                <a:lnTo>
                  <a:pt x="74022" y="21484"/>
                </a:lnTo>
                <a:lnTo>
                  <a:pt x="75317" y="20398"/>
                </a:lnTo>
                <a:lnTo>
                  <a:pt x="76712" y="19338"/>
                </a:lnTo>
                <a:lnTo>
                  <a:pt x="78206" y="18326"/>
                </a:lnTo>
                <a:lnTo>
                  <a:pt x="79800" y="17414"/>
                </a:lnTo>
                <a:lnTo>
                  <a:pt x="81594" y="16600"/>
                </a:lnTo>
                <a:lnTo>
                  <a:pt x="83486" y="15958"/>
                </a:lnTo>
                <a:lnTo>
                  <a:pt x="85479" y="15490"/>
                </a:lnTo>
                <a:lnTo>
                  <a:pt x="87521" y="15144"/>
                </a:lnTo>
                <a:lnTo>
                  <a:pt x="89514" y="14972"/>
                </a:lnTo>
                <a:lnTo>
                  <a:pt x="91556" y="14922"/>
                </a:lnTo>
                <a:lnTo>
                  <a:pt x="94146" y="15144"/>
                </a:lnTo>
                <a:lnTo>
                  <a:pt x="96637" y="15588"/>
                </a:lnTo>
                <a:lnTo>
                  <a:pt x="97285" y="15687"/>
                </a:lnTo>
                <a:lnTo>
                  <a:pt x="98082" y="15835"/>
                </a:lnTo>
                <a:lnTo>
                  <a:pt x="99078" y="16032"/>
                </a:lnTo>
                <a:lnTo>
                  <a:pt x="99925" y="16180"/>
                </a:lnTo>
                <a:lnTo>
                  <a:pt x="100672" y="16328"/>
                </a:lnTo>
                <a:lnTo>
                  <a:pt x="101270" y="16378"/>
                </a:lnTo>
                <a:lnTo>
                  <a:pt x="101469" y="16452"/>
                </a:lnTo>
                <a:lnTo>
                  <a:pt x="101320" y="16501"/>
                </a:lnTo>
                <a:lnTo>
                  <a:pt x="100971" y="16575"/>
                </a:lnTo>
                <a:lnTo>
                  <a:pt x="100473" y="16674"/>
                </a:lnTo>
                <a:lnTo>
                  <a:pt x="99128" y="16970"/>
                </a:lnTo>
                <a:lnTo>
                  <a:pt x="98530" y="17118"/>
                </a:lnTo>
                <a:lnTo>
                  <a:pt x="98032" y="17216"/>
                </a:lnTo>
                <a:lnTo>
                  <a:pt x="97135" y="17512"/>
                </a:lnTo>
                <a:lnTo>
                  <a:pt x="96189" y="17808"/>
                </a:lnTo>
                <a:lnTo>
                  <a:pt x="94943" y="18129"/>
                </a:lnTo>
                <a:lnTo>
                  <a:pt x="93449" y="18573"/>
                </a:lnTo>
                <a:lnTo>
                  <a:pt x="91805" y="19017"/>
                </a:lnTo>
                <a:lnTo>
                  <a:pt x="89962" y="19510"/>
                </a:lnTo>
                <a:lnTo>
                  <a:pt x="87970" y="20053"/>
                </a:lnTo>
                <a:lnTo>
                  <a:pt x="85927" y="20620"/>
                </a:lnTo>
                <a:lnTo>
                  <a:pt x="83835" y="21188"/>
                </a:lnTo>
                <a:lnTo>
                  <a:pt x="81743" y="21804"/>
                </a:lnTo>
                <a:lnTo>
                  <a:pt x="79651" y="22396"/>
                </a:lnTo>
                <a:lnTo>
                  <a:pt x="77708" y="23013"/>
                </a:lnTo>
                <a:lnTo>
                  <a:pt x="75765" y="23580"/>
                </a:lnTo>
                <a:lnTo>
                  <a:pt x="74072" y="24147"/>
                </a:lnTo>
                <a:lnTo>
                  <a:pt x="72528" y="24641"/>
                </a:lnTo>
                <a:lnTo>
                  <a:pt x="71282" y="25159"/>
                </a:lnTo>
                <a:lnTo>
                  <a:pt x="70286" y="25578"/>
                </a:lnTo>
                <a:lnTo>
                  <a:pt x="69589" y="25997"/>
                </a:lnTo>
                <a:lnTo>
                  <a:pt x="69090" y="26318"/>
                </a:lnTo>
                <a:lnTo>
                  <a:pt x="68642" y="26713"/>
                </a:lnTo>
                <a:lnTo>
                  <a:pt x="68144" y="27181"/>
                </a:lnTo>
                <a:lnTo>
                  <a:pt x="67696" y="27625"/>
                </a:lnTo>
                <a:lnTo>
                  <a:pt x="67696" y="27724"/>
                </a:lnTo>
                <a:lnTo>
                  <a:pt x="67795" y="27798"/>
                </a:lnTo>
                <a:lnTo>
                  <a:pt x="67845" y="27847"/>
                </a:lnTo>
                <a:lnTo>
                  <a:pt x="67945" y="27921"/>
                </a:lnTo>
                <a:lnTo>
                  <a:pt x="68144" y="27724"/>
                </a:lnTo>
                <a:lnTo>
                  <a:pt x="70435" y="27477"/>
                </a:lnTo>
                <a:lnTo>
                  <a:pt x="72528" y="27107"/>
                </a:lnTo>
                <a:lnTo>
                  <a:pt x="74520" y="26639"/>
                </a:lnTo>
                <a:lnTo>
                  <a:pt x="76363" y="26096"/>
                </a:lnTo>
                <a:lnTo>
                  <a:pt x="78057" y="25529"/>
                </a:lnTo>
                <a:lnTo>
                  <a:pt x="81444" y="24271"/>
                </a:lnTo>
                <a:lnTo>
                  <a:pt x="83188" y="23654"/>
                </a:lnTo>
                <a:lnTo>
                  <a:pt x="84931" y="23112"/>
                </a:lnTo>
                <a:lnTo>
                  <a:pt x="87023" y="22421"/>
                </a:lnTo>
                <a:lnTo>
                  <a:pt x="89016" y="21656"/>
                </a:lnTo>
                <a:lnTo>
                  <a:pt x="90809" y="20818"/>
                </a:lnTo>
                <a:lnTo>
                  <a:pt x="92652" y="20028"/>
                </a:lnTo>
                <a:lnTo>
                  <a:pt x="94645" y="19288"/>
                </a:lnTo>
                <a:lnTo>
                  <a:pt x="97584" y="18425"/>
                </a:lnTo>
                <a:lnTo>
                  <a:pt x="100672" y="17636"/>
                </a:lnTo>
                <a:lnTo>
                  <a:pt x="107148" y="16106"/>
                </a:lnTo>
                <a:lnTo>
                  <a:pt x="107447" y="16032"/>
                </a:lnTo>
                <a:lnTo>
                  <a:pt x="107845" y="15835"/>
                </a:lnTo>
                <a:lnTo>
                  <a:pt x="109190" y="15342"/>
                </a:lnTo>
                <a:lnTo>
                  <a:pt x="109838" y="15046"/>
                </a:lnTo>
                <a:lnTo>
                  <a:pt x="110485" y="14799"/>
                </a:lnTo>
                <a:lnTo>
                  <a:pt x="111033" y="14577"/>
                </a:lnTo>
                <a:lnTo>
                  <a:pt x="111382" y="14429"/>
                </a:lnTo>
                <a:lnTo>
                  <a:pt x="111531" y="14380"/>
                </a:lnTo>
                <a:lnTo>
                  <a:pt x="111531" y="14503"/>
                </a:lnTo>
                <a:lnTo>
                  <a:pt x="111382" y="14676"/>
                </a:lnTo>
                <a:lnTo>
                  <a:pt x="111183" y="14873"/>
                </a:lnTo>
                <a:lnTo>
                  <a:pt x="111033" y="14972"/>
                </a:lnTo>
                <a:lnTo>
                  <a:pt x="110635" y="15514"/>
                </a:lnTo>
                <a:lnTo>
                  <a:pt x="110485" y="16106"/>
                </a:lnTo>
                <a:lnTo>
                  <a:pt x="110585" y="16674"/>
                </a:lnTo>
                <a:lnTo>
                  <a:pt x="110635" y="17290"/>
                </a:lnTo>
                <a:lnTo>
                  <a:pt x="110635" y="17882"/>
                </a:lnTo>
                <a:lnTo>
                  <a:pt x="110386" y="19091"/>
                </a:lnTo>
                <a:lnTo>
                  <a:pt x="109838" y="20201"/>
                </a:lnTo>
                <a:lnTo>
                  <a:pt x="109041" y="21336"/>
                </a:lnTo>
                <a:lnTo>
                  <a:pt x="107945" y="22396"/>
                </a:lnTo>
                <a:lnTo>
                  <a:pt x="106550" y="23383"/>
                </a:lnTo>
                <a:lnTo>
                  <a:pt x="104856" y="24246"/>
                </a:lnTo>
                <a:lnTo>
                  <a:pt x="102963" y="25085"/>
                </a:lnTo>
                <a:lnTo>
                  <a:pt x="100722" y="25775"/>
                </a:lnTo>
                <a:lnTo>
                  <a:pt x="98331" y="26392"/>
                </a:lnTo>
                <a:lnTo>
                  <a:pt x="95691" y="26910"/>
                </a:lnTo>
                <a:lnTo>
                  <a:pt x="92801" y="27255"/>
                </a:lnTo>
                <a:lnTo>
                  <a:pt x="89813" y="27527"/>
                </a:lnTo>
                <a:lnTo>
                  <a:pt x="86625" y="27699"/>
                </a:lnTo>
                <a:lnTo>
                  <a:pt x="83536" y="27798"/>
                </a:lnTo>
                <a:lnTo>
                  <a:pt x="80547" y="27921"/>
                </a:lnTo>
                <a:lnTo>
                  <a:pt x="83636" y="28020"/>
                </a:lnTo>
                <a:lnTo>
                  <a:pt x="86276" y="28217"/>
                </a:lnTo>
                <a:lnTo>
                  <a:pt x="88866" y="28464"/>
                </a:lnTo>
                <a:lnTo>
                  <a:pt x="91357" y="28785"/>
                </a:lnTo>
                <a:lnTo>
                  <a:pt x="93698" y="29229"/>
                </a:lnTo>
                <a:lnTo>
                  <a:pt x="95840" y="29771"/>
                </a:lnTo>
                <a:lnTo>
                  <a:pt x="98181" y="30561"/>
                </a:lnTo>
                <a:lnTo>
                  <a:pt x="100323" y="31473"/>
                </a:lnTo>
                <a:lnTo>
                  <a:pt x="102067" y="32460"/>
                </a:lnTo>
                <a:lnTo>
                  <a:pt x="103611" y="33521"/>
                </a:lnTo>
                <a:lnTo>
                  <a:pt x="104856" y="34581"/>
                </a:lnTo>
                <a:lnTo>
                  <a:pt x="105952" y="35691"/>
                </a:lnTo>
                <a:lnTo>
                  <a:pt x="106749" y="36801"/>
                </a:lnTo>
                <a:lnTo>
                  <a:pt x="107496" y="37911"/>
                </a:lnTo>
                <a:lnTo>
                  <a:pt x="107945" y="38972"/>
                </a:lnTo>
                <a:lnTo>
                  <a:pt x="108293" y="39983"/>
                </a:lnTo>
                <a:lnTo>
                  <a:pt x="108542" y="40945"/>
                </a:lnTo>
                <a:lnTo>
                  <a:pt x="108692" y="41808"/>
                </a:lnTo>
                <a:lnTo>
                  <a:pt x="108692" y="43239"/>
                </a:lnTo>
                <a:lnTo>
                  <a:pt x="108542" y="43782"/>
                </a:lnTo>
                <a:lnTo>
                  <a:pt x="108443" y="44127"/>
                </a:lnTo>
                <a:lnTo>
                  <a:pt x="108293" y="44324"/>
                </a:lnTo>
                <a:lnTo>
                  <a:pt x="108144" y="44324"/>
                </a:lnTo>
                <a:lnTo>
                  <a:pt x="107198" y="43584"/>
                </a:lnTo>
                <a:lnTo>
                  <a:pt x="106201" y="42894"/>
                </a:lnTo>
                <a:lnTo>
                  <a:pt x="105006" y="42252"/>
                </a:lnTo>
                <a:lnTo>
                  <a:pt x="103661" y="41586"/>
                </a:lnTo>
                <a:lnTo>
                  <a:pt x="102067" y="41044"/>
                </a:lnTo>
                <a:lnTo>
                  <a:pt x="100572" y="40649"/>
                </a:lnTo>
                <a:lnTo>
                  <a:pt x="99327" y="40279"/>
                </a:lnTo>
                <a:lnTo>
                  <a:pt x="98082" y="39983"/>
                </a:lnTo>
                <a:lnTo>
                  <a:pt x="96936" y="39736"/>
                </a:lnTo>
                <a:lnTo>
                  <a:pt x="93599" y="38972"/>
                </a:lnTo>
                <a:lnTo>
                  <a:pt x="92353" y="38676"/>
                </a:lnTo>
                <a:lnTo>
                  <a:pt x="91108" y="38355"/>
                </a:lnTo>
                <a:lnTo>
                  <a:pt x="89713" y="37911"/>
                </a:lnTo>
                <a:lnTo>
                  <a:pt x="86425" y="36826"/>
                </a:lnTo>
                <a:lnTo>
                  <a:pt x="84533" y="36110"/>
                </a:lnTo>
                <a:lnTo>
                  <a:pt x="82291" y="35223"/>
                </a:lnTo>
                <a:lnTo>
                  <a:pt x="81046" y="34655"/>
                </a:lnTo>
                <a:lnTo>
                  <a:pt x="79750" y="33891"/>
                </a:lnTo>
                <a:lnTo>
                  <a:pt x="75566" y="31251"/>
                </a:lnTo>
                <a:lnTo>
                  <a:pt x="74171" y="30511"/>
                </a:lnTo>
                <a:lnTo>
                  <a:pt x="72677" y="29870"/>
                </a:lnTo>
                <a:lnTo>
                  <a:pt x="71282" y="29475"/>
                </a:lnTo>
                <a:lnTo>
                  <a:pt x="69539" y="29130"/>
                </a:lnTo>
                <a:lnTo>
                  <a:pt x="67795" y="28859"/>
                </a:lnTo>
                <a:lnTo>
                  <a:pt x="67546" y="28859"/>
                </a:lnTo>
                <a:lnTo>
                  <a:pt x="67247" y="29155"/>
                </a:lnTo>
                <a:lnTo>
                  <a:pt x="67198" y="29401"/>
                </a:lnTo>
                <a:lnTo>
                  <a:pt x="67048" y="29673"/>
                </a:lnTo>
                <a:lnTo>
                  <a:pt x="66948" y="29771"/>
                </a:lnTo>
                <a:lnTo>
                  <a:pt x="66899" y="30067"/>
                </a:lnTo>
                <a:lnTo>
                  <a:pt x="66650" y="30511"/>
                </a:lnTo>
                <a:lnTo>
                  <a:pt x="66450" y="31005"/>
                </a:lnTo>
                <a:lnTo>
                  <a:pt x="66002" y="32090"/>
                </a:lnTo>
                <a:lnTo>
                  <a:pt x="65853" y="32583"/>
                </a:lnTo>
                <a:lnTo>
                  <a:pt x="65006" y="35050"/>
                </a:lnTo>
                <a:lnTo>
                  <a:pt x="64009" y="37566"/>
                </a:lnTo>
                <a:lnTo>
                  <a:pt x="63063" y="40032"/>
                </a:lnTo>
                <a:lnTo>
                  <a:pt x="61818" y="43930"/>
                </a:lnTo>
                <a:lnTo>
                  <a:pt x="60672" y="47876"/>
                </a:lnTo>
                <a:lnTo>
                  <a:pt x="61618" y="47531"/>
                </a:lnTo>
                <a:lnTo>
                  <a:pt x="62465" y="47161"/>
                </a:lnTo>
                <a:lnTo>
                  <a:pt x="63013" y="46865"/>
                </a:lnTo>
                <a:lnTo>
                  <a:pt x="63312" y="46495"/>
                </a:lnTo>
                <a:lnTo>
                  <a:pt x="63511" y="46150"/>
                </a:lnTo>
                <a:lnTo>
                  <a:pt x="63810" y="45780"/>
                </a:lnTo>
                <a:lnTo>
                  <a:pt x="64408" y="45336"/>
                </a:lnTo>
                <a:lnTo>
                  <a:pt x="65205" y="45015"/>
                </a:lnTo>
                <a:lnTo>
                  <a:pt x="66151" y="44793"/>
                </a:lnTo>
                <a:lnTo>
                  <a:pt x="67198" y="44719"/>
                </a:lnTo>
                <a:lnTo>
                  <a:pt x="68194" y="44793"/>
                </a:lnTo>
                <a:lnTo>
                  <a:pt x="69240" y="44966"/>
                </a:lnTo>
                <a:lnTo>
                  <a:pt x="69439" y="45040"/>
                </a:lnTo>
                <a:lnTo>
                  <a:pt x="70336" y="45262"/>
                </a:lnTo>
                <a:lnTo>
                  <a:pt x="70585" y="45336"/>
                </a:lnTo>
                <a:lnTo>
                  <a:pt x="70784" y="45508"/>
                </a:lnTo>
                <a:lnTo>
                  <a:pt x="70933" y="45706"/>
                </a:lnTo>
                <a:lnTo>
                  <a:pt x="70983" y="45854"/>
                </a:lnTo>
                <a:lnTo>
                  <a:pt x="70983" y="46100"/>
                </a:lnTo>
                <a:lnTo>
                  <a:pt x="71083" y="46347"/>
                </a:lnTo>
                <a:lnTo>
                  <a:pt x="71083" y="46618"/>
                </a:lnTo>
                <a:lnTo>
                  <a:pt x="70734" y="47112"/>
                </a:lnTo>
                <a:lnTo>
                  <a:pt x="70136" y="47531"/>
                </a:lnTo>
                <a:lnTo>
                  <a:pt x="69339" y="47852"/>
                </a:lnTo>
                <a:lnTo>
                  <a:pt x="68343" y="48073"/>
                </a:lnTo>
                <a:lnTo>
                  <a:pt x="67247" y="48172"/>
                </a:lnTo>
                <a:lnTo>
                  <a:pt x="66151" y="48221"/>
                </a:lnTo>
                <a:lnTo>
                  <a:pt x="65404" y="48172"/>
                </a:lnTo>
                <a:lnTo>
                  <a:pt x="64707" y="48098"/>
                </a:lnTo>
                <a:lnTo>
                  <a:pt x="63860" y="48024"/>
                </a:lnTo>
                <a:lnTo>
                  <a:pt x="63163" y="48073"/>
                </a:lnTo>
                <a:lnTo>
                  <a:pt x="62266" y="48221"/>
                </a:lnTo>
                <a:lnTo>
                  <a:pt x="61320" y="48468"/>
                </a:lnTo>
                <a:lnTo>
                  <a:pt x="60423" y="48715"/>
                </a:lnTo>
                <a:lnTo>
                  <a:pt x="60273" y="49159"/>
                </a:lnTo>
                <a:lnTo>
                  <a:pt x="60074" y="49627"/>
                </a:lnTo>
                <a:lnTo>
                  <a:pt x="58729" y="54857"/>
                </a:lnTo>
                <a:lnTo>
                  <a:pt x="57633" y="60110"/>
                </a:lnTo>
                <a:lnTo>
                  <a:pt x="57185" y="62873"/>
                </a:lnTo>
                <a:lnTo>
                  <a:pt x="56836" y="65562"/>
                </a:lnTo>
                <a:lnTo>
                  <a:pt x="56637" y="68250"/>
                </a:lnTo>
                <a:lnTo>
                  <a:pt x="56338" y="71013"/>
                </a:lnTo>
                <a:lnTo>
                  <a:pt x="55890" y="73923"/>
                </a:lnTo>
                <a:lnTo>
                  <a:pt x="54993" y="79893"/>
                </a:lnTo>
                <a:lnTo>
                  <a:pt x="54694" y="82803"/>
                </a:lnTo>
                <a:lnTo>
                  <a:pt x="54645" y="84727"/>
                </a:lnTo>
                <a:lnTo>
                  <a:pt x="54495" y="86750"/>
                </a:lnTo>
                <a:lnTo>
                  <a:pt x="54246" y="88871"/>
                </a:lnTo>
                <a:lnTo>
                  <a:pt x="54196" y="90943"/>
                </a:lnTo>
                <a:lnTo>
                  <a:pt x="54097" y="92990"/>
                </a:lnTo>
                <a:lnTo>
                  <a:pt x="54097" y="94914"/>
                </a:lnTo>
                <a:lnTo>
                  <a:pt x="54196" y="96073"/>
                </a:lnTo>
                <a:lnTo>
                  <a:pt x="54346" y="97455"/>
                </a:lnTo>
                <a:lnTo>
                  <a:pt x="54495" y="98935"/>
                </a:lnTo>
                <a:lnTo>
                  <a:pt x="54694" y="100439"/>
                </a:lnTo>
                <a:lnTo>
                  <a:pt x="55591" y="99601"/>
                </a:lnTo>
                <a:lnTo>
                  <a:pt x="56388" y="98861"/>
                </a:lnTo>
                <a:lnTo>
                  <a:pt x="57185" y="98219"/>
                </a:lnTo>
                <a:lnTo>
                  <a:pt x="58281" y="97381"/>
                </a:lnTo>
                <a:lnTo>
                  <a:pt x="59427" y="96690"/>
                </a:lnTo>
                <a:lnTo>
                  <a:pt x="60523" y="96024"/>
                </a:lnTo>
                <a:lnTo>
                  <a:pt x="61469" y="95383"/>
                </a:lnTo>
                <a:lnTo>
                  <a:pt x="62266" y="94643"/>
                </a:lnTo>
                <a:lnTo>
                  <a:pt x="63661" y="93311"/>
                </a:lnTo>
                <a:lnTo>
                  <a:pt x="65255" y="92028"/>
                </a:lnTo>
                <a:lnTo>
                  <a:pt x="66948" y="90770"/>
                </a:lnTo>
                <a:lnTo>
                  <a:pt x="68792" y="89463"/>
                </a:lnTo>
                <a:lnTo>
                  <a:pt x="70635" y="88106"/>
                </a:lnTo>
                <a:lnTo>
                  <a:pt x="72528" y="86725"/>
                </a:lnTo>
                <a:lnTo>
                  <a:pt x="74520" y="85344"/>
                </a:lnTo>
                <a:lnTo>
                  <a:pt x="76662" y="84036"/>
                </a:lnTo>
                <a:lnTo>
                  <a:pt x="78854" y="82803"/>
                </a:lnTo>
                <a:lnTo>
                  <a:pt x="81145" y="81669"/>
                </a:lnTo>
                <a:lnTo>
                  <a:pt x="84134" y="80509"/>
                </a:lnTo>
                <a:lnTo>
                  <a:pt x="87222" y="79523"/>
                </a:lnTo>
                <a:lnTo>
                  <a:pt x="90410" y="78733"/>
                </a:lnTo>
                <a:lnTo>
                  <a:pt x="93698" y="78166"/>
                </a:lnTo>
                <a:lnTo>
                  <a:pt x="96936" y="77821"/>
                </a:lnTo>
                <a:lnTo>
                  <a:pt x="100174" y="77673"/>
                </a:lnTo>
                <a:lnTo>
                  <a:pt x="103362" y="77747"/>
                </a:lnTo>
                <a:lnTo>
                  <a:pt x="106600" y="78043"/>
                </a:lnTo>
                <a:lnTo>
                  <a:pt x="109688" y="78511"/>
                </a:lnTo>
                <a:lnTo>
                  <a:pt x="112727" y="79202"/>
                </a:lnTo>
                <a:lnTo>
                  <a:pt x="113424" y="79424"/>
                </a:lnTo>
                <a:lnTo>
                  <a:pt x="114321" y="79695"/>
                </a:lnTo>
                <a:lnTo>
                  <a:pt x="115267" y="80041"/>
                </a:lnTo>
                <a:lnTo>
                  <a:pt x="116214" y="80386"/>
                </a:lnTo>
                <a:lnTo>
                  <a:pt x="117210" y="80805"/>
                </a:lnTo>
                <a:lnTo>
                  <a:pt x="118057" y="81126"/>
                </a:lnTo>
                <a:lnTo>
                  <a:pt x="118804" y="81447"/>
                </a:lnTo>
                <a:lnTo>
                  <a:pt x="119452" y="81693"/>
                </a:lnTo>
                <a:lnTo>
                  <a:pt x="119850" y="81841"/>
                </a:lnTo>
                <a:lnTo>
                  <a:pt x="120000" y="81915"/>
                </a:lnTo>
                <a:lnTo>
                  <a:pt x="119750" y="81915"/>
                </a:lnTo>
                <a:lnTo>
                  <a:pt x="119252" y="81965"/>
                </a:lnTo>
                <a:lnTo>
                  <a:pt x="118455" y="82039"/>
                </a:lnTo>
                <a:lnTo>
                  <a:pt x="117509" y="82063"/>
                </a:lnTo>
                <a:lnTo>
                  <a:pt x="116463" y="82137"/>
                </a:lnTo>
                <a:lnTo>
                  <a:pt x="114570" y="82285"/>
                </a:lnTo>
                <a:lnTo>
                  <a:pt x="113872" y="82335"/>
                </a:lnTo>
                <a:lnTo>
                  <a:pt x="113424" y="82359"/>
                </a:lnTo>
                <a:lnTo>
                  <a:pt x="108891" y="82877"/>
                </a:lnTo>
                <a:lnTo>
                  <a:pt x="104508" y="83371"/>
                </a:lnTo>
                <a:lnTo>
                  <a:pt x="100074" y="83963"/>
                </a:lnTo>
                <a:lnTo>
                  <a:pt x="95740" y="84678"/>
                </a:lnTo>
                <a:lnTo>
                  <a:pt x="91407" y="85566"/>
                </a:lnTo>
                <a:lnTo>
                  <a:pt x="87372" y="86429"/>
                </a:lnTo>
                <a:lnTo>
                  <a:pt x="83636" y="87366"/>
                </a:lnTo>
                <a:lnTo>
                  <a:pt x="79900" y="88353"/>
                </a:lnTo>
                <a:lnTo>
                  <a:pt x="76313" y="89463"/>
                </a:lnTo>
                <a:lnTo>
                  <a:pt x="72826" y="90696"/>
                </a:lnTo>
                <a:lnTo>
                  <a:pt x="69688" y="92078"/>
                </a:lnTo>
                <a:lnTo>
                  <a:pt x="66600" y="93558"/>
                </a:lnTo>
                <a:lnTo>
                  <a:pt x="63511" y="95235"/>
                </a:lnTo>
                <a:lnTo>
                  <a:pt x="60423" y="97060"/>
                </a:lnTo>
                <a:lnTo>
                  <a:pt x="59775" y="97455"/>
                </a:lnTo>
                <a:lnTo>
                  <a:pt x="58978" y="97973"/>
                </a:lnTo>
                <a:lnTo>
                  <a:pt x="58132" y="98540"/>
                </a:lnTo>
                <a:lnTo>
                  <a:pt x="57434" y="99206"/>
                </a:lnTo>
                <a:lnTo>
                  <a:pt x="56488" y="100168"/>
                </a:lnTo>
                <a:lnTo>
                  <a:pt x="55641" y="101204"/>
                </a:lnTo>
                <a:lnTo>
                  <a:pt x="55242" y="104583"/>
                </a:lnTo>
                <a:lnTo>
                  <a:pt x="55242" y="104731"/>
                </a:lnTo>
                <a:lnTo>
                  <a:pt x="55292" y="104830"/>
                </a:lnTo>
                <a:lnTo>
                  <a:pt x="55292" y="104953"/>
                </a:lnTo>
                <a:lnTo>
                  <a:pt x="55342" y="105891"/>
                </a:lnTo>
                <a:lnTo>
                  <a:pt x="55491" y="107099"/>
                </a:lnTo>
                <a:lnTo>
                  <a:pt x="55641" y="108406"/>
                </a:lnTo>
                <a:lnTo>
                  <a:pt x="55890" y="109812"/>
                </a:lnTo>
                <a:lnTo>
                  <a:pt x="56039" y="111268"/>
                </a:lnTo>
                <a:lnTo>
                  <a:pt x="56189" y="112698"/>
                </a:lnTo>
                <a:lnTo>
                  <a:pt x="56388" y="114080"/>
                </a:lnTo>
                <a:lnTo>
                  <a:pt x="56737" y="117064"/>
                </a:lnTo>
                <a:lnTo>
                  <a:pt x="57135" y="120000"/>
                </a:lnTo>
                <a:lnTo>
                  <a:pt x="55093" y="120000"/>
                </a:lnTo>
                <a:lnTo>
                  <a:pt x="55093" y="119753"/>
                </a:lnTo>
                <a:lnTo>
                  <a:pt x="54794" y="117829"/>
                </a:lnTo>
                <a:lnTo>
                  <a:pt x="54346" y="114104"/>
                </a:lnTo>
                <a:lnTo>
                  <a:pt x="54097" y="112180"/>
                </a:lnTo>
                <a:lnTo>
                  <a:pt x="53748" y="110133"/>
                </a:lnTo>
                <a:lnTo>
                  <a:pt x="53399" y="107963"/>
                </a:lnTo>
                <a:lnTo>
                  <a:pt x="53100" y="105743"/>
                </a:lnTo>
                <a:lnTo>
                  <a:pt x="52801" y="103572"/>
                </a:lnTo>
                <a:lnTo>
                  <a:pt x="52552" y="101525"/>
                </a:lnTo>
                <a:lnTo>
                  <a:pt x="52503" y="100390"/>
                </a:lnTo>
                <a:lnTo>
                  <a:pt x="52403" y="99453"/>
                </a:lnTo>
                <a:lnTo>
                  <a:pt x="52353" y="98614"/>
                </a:lnTo>
                <a:lnTo>
                  <a:pt x="52204" y="97159"/>
                </a:lnTo>
                <a:lnTo>
                  <a:pt x="52154" y="96394"/>
                </a:lnTo>
                <a:lnTo>
                  <a:pt x="52054" y="95605"/>
                </a:lnTo>
                <a:lnTo>
                  <a:pt x="52004" y="94618"/>
                </a:lnTo>
                <a:lnTo>
                  <a:pt x="52004" y="92176"/>
                </a:lnTo>
                <a:lnTo>
                  <a:pt x="52054" y="90696"/>
                </a:lnTo>
                <a:lnTo>
                  <a:pt x="52054" y="89044"/>
                </a:lnTo>
                <a:lnTo>
                  <a:pt x="52154" y="87317"/>
                </a:lnTo>
                <a:lnTo>
                  <a:pt x="52303" y="85516"/>
                </a:lnTo>
                <a:lnTo>
                  <a:pt x="51755" y="84949"/>
                </a:lnTo>
                <a:lnTo>
                  <a:pt x="51108" y="84480"/>
                </a:lnTo>
                <a:lnTo>
                  <a:pt x="50361" y="83963"/>
                </a:lnTo>
                <a:lnTo>
                  <a:pt x="49564" y="83568"/>
                </a:lnTo>
                <a:lnTo>
                  <a:pt x="48468" y="83149"/>
                </a:lnTo>
                <a:lnTo>
                  <a:pt x="47123" y="82803"/>
                </a:lnTo>
                <a:lnTo>
                  <a:pt x="45728" y="82458"/>
                </a:lnTo>
                <a:lnTo>
                  <a:pt x="44283" y="82137"/>
                </a:lnTo>
                <a:lnTo>
                  <a:pt x="42889" y="81841"/>
                </a:lnTo>
                <a:lnTo>
                  <a:pt x="41544" y="81521"/>
                </a:lnTo>
                <a:lnTo>
                  <a:pt x="40547" y="81200"/>
                </a:lnTo>
                <a:lnTo>
                  <a:pt x="39302" y="80682"/>
                </a:lnTo>
                <a:lnTo>
                  <a:pt x="38206" y="80213"/>
                </a:lnTo>
                <a:lnTo>
                  <a:pt x="37160" y="79819"/>
                </a:lnTo>
                <a:lnTo>
                  <a:pt x="37061" y="82976"/>
                </a:lnTo>
                <a:lnTo>
                  <a:pt x="37011" y="86108"/>
                </a:lnTo>
                <a:lnTo>
                  <a:pt x="36811" y="92941"/>
                </a:lnTo>
                <a:lnTo>
                  <a:pt x="36811" y="94174"/>
                </a:lnTo>
                <a:lnTo>
                  <a:pt x="36861" y="94988"/>
                </a:lnTo>
                <a:lnTo>
                  <a:pt x="36861" y="96641"/>
                </a:lnTo>
                <a:lnTo>
                  <a:pt x="36911" y="97455"/>
                </a:lnTo>
                <a:lnTo>
                  <a:pt x="36911" y="98836"/>
                </a:lnTo>
                <a:lnTo>
                  <a:pt x="37011" y="99379"/>
                </a:lnTo>
                <a:lnTo>
                  <a:pt x="37011" y="99921"/>
                </a:lnTo>
                <a:lnTo>
                  <a:pt x="37160" y="100168"/>
                </a:lnTo>
                <a:lnTo>
                  <a:pt x="37210" y="100612"/>
                </a:lnTo>
                <a:lnTo>
                  <a:pt x="37459" y="101130"/>
                </a:lnTo>
                <a:lnTo>
                  <a:pt x="37658" y="101697"/>
                </a:lnTo>
                <a:lnTo>
                  <a:pt x="38107" y="102955"/>
                </a:lnTo>
                <a:lnTo>
                  <a:pt x="38904" y="104805"/>
                </a:lnTo>
                <a:lnTo>
                  <a:pt x="40547" y="108579"/>
                </a:lnTo>
                <a:lnTo>
                  <a:pt x="41245" y="110404"/>
                </a:lnTo>
                <a:lnTo>
                  <a:pt x="41942" y="112082"/>
                </a:lnTo>
                <a:lnTo>
                  <a:pt x="42938" y="114573"/>
                </a:lnTo>
                <a:lnTo>
                  <a:pt x="43885" y="117188"/>
                </a:lnTo>
                <a:lnTo>
                  <a:pt x="44931" y="119926"/>
                </a:lnTo>
                <a:lnTo>
                  <a:pt x="42938" y="119926"/>
                </a:lnTo>
                <a:lnTo>
                  <a:pt x="42640" y="119136"/>
                </a:lnTo>
                <a:lnTo>
                  <a:pt x="42291" y="118174"/>
                </a:lnTo>
                <a:lnTo>
                  <a:pt x="41843" y="117089"/>
                </a:lnTo>
                <a:lnTo>
                  <a:pt x="41344" y="115880"/>
                </a:lnTo>
                <a:lnTo>
                  <a:pt x="40846" y="114573"/>
                </a:lnTo>
                <a:lnTo>
                  <a:pt x="40298" y="113241"/>
                </a:lnTo>
                <a:lnTo>
                  <a:pt x="39701" y="111810"/>
                </a:lnTo>
                <a:lnTo>
                  <a:pt x="39202" y="110404"/>
                </a:lnTo>
                <a:lnTo>
                  <a:pt x="38605" y="108974"/>
                </a:lnTo>
                <a:lnTo>
                  <a:pt x="38107" y="107568"/>
                </a:lnTo>
                <a:lnTo>
                  <a:pt x="37509" y="106211"/>
                </a:lnTo>
                <a:lnTo>
                  <a:pt x="37011" y="104953"/>
                </a:lnTo>
                <a:lnTo>
                  <a:pt x="36562" y="103769"/>
                </a:lnTo>
                <a:lnTo>
                  <a:pt x="36214" y="102733"/>
                </a:lnTo>
                <a:lnTo>
                  <a:pt x="35815" y="101821"/>
                </a:lnTo>
                <a:lnTo>
                  <a:pt x="35516" y="101056"/>
                </a:lnTo>
                <a:lnTo>
                  <a:pt x="35168" y="100143"/>
                </a:lnTo>
                <a:lnTo>
                  <a:pt x="34520" y="99773"/>
                </a:lnTo>
                <a:lnTo>
                  <a:pt x="33623" y="99354"/>
                </a:lnTo>
                <a:lnTo>
                  <a:pt x="32727" y="98861"/>
                </a:lnTo>
                <a:lnTo>
                  <a:pt x="31780" y="98392"/>
                </a:lnTo>
                <a:lnTo>
                  <a:pt x="30933" y="97923"/>
                </a:lnTo>
                <a:lnTo>
                  <a:pt x="30087" y="97529"/>
                </a:lnTo>
                <a:lnTo>
                  <a:pt x="29389" y="97208"/>
                </a:lnTo>
                <a:lnTo>
                  <a:pt x="28941" y="96937"/>
                </a:lnTo>
                <a:lnTo>
                  <a:pt x="26948" y="95950"/>
                </a:lnTo>
                <a:lnTo>
                  <a:pt x="26351" y="95753"/>
                </a:lnTo>
                <a:lnTo>
                  <a:pt x="24159" y="95309"/>
                </a:lnTo>
                <a:lnTo>
                  <a:pt x="22316" y="94988"/>
                </a:lnTo>
                <a:lnTo>
                  <a:pt x="20473" y="94618"/>
                </a:lnTo>
                <a:lnTo>
                  <a:pt x="16886" y="93952"/>
                </a:lnTo>
                <a:lnTo>
                  <a:pt x="13349" y="93311"/>
                </a:lnTo>
                <a:lnTo>
                  <a:pt x="12652" y="93163"/>
                </a:lnTo>
                <a:lnTo>
                  <a:pt x="11008" y="92867"/>
                </a:lnTo>
                <a:lnTo>
                  <a:pt x="10211" y="92842"/>
                </a:lnTo>
                <a:lnTo>
                  <a:pt x="9613" y="92867"/>
                </a:lnTo>
                <a:lnTo>
                  <a:pt x="8318" y="93163"/>
                </a:lnTo>
                <a:lnTo>
                  <a:pt x="7721" y="93262"/>
                </a:lnTo>
                <a:lnTo>
                  <a:pt x="6674" y="93336"/>
                </a:lnTo>
                <a:lnTo>
                  <a:pt x="5728" y="93311"/>
                </a:lnTo>
                <a:lnTo>
                  <a:pt x="4782" y="93163"/>
                </a:lnTo>
                <a:lnTo>
                  <a:pt x="3985" y="92941"/>
                </a:lnTo>
                <a:lnTo>
                  <a:pt x="3287" y="92571"/>
                </a:lnTo>
                <a:lnTo>
                  <a:pt x="2839" y="92152"/>
                </a:lnTo>
                <a:lnTo>
                  <a:pt x="2789" y="91782"/>
                </a:lnTo>
                <a:lnTo>
                  <a:pt x="2739" y="91387"/>
                </a:lnTo>
                <a:lnTo>
                  <a:pt x="2739" y="91239"/>
                </a:lnTo>
                <a:lnTo>
                  <a:pt x="2789" y="91017"/>
                </a:lnTo>
                <a:lnTo>
                  <a:pt x="2988" y="90844"/>
                </a:lnTo>
                <a:lnTo>
                  <a:pt x="3138" y="90721"/>
                </a:lnTo>
                <a:lnTo>
                  <a:pt x="3387" y="90647"/>
                </a:lnTo>
                <a:lnTo>
                  <a:pt x="3586" y="90548"/>
                </a:lnTo>
                <a:lnTo>
                  <a:pt x="3835" y="90474"/>
                </a:lnTo>
                <a:lnTo>
                  <a:pt x="4034" y="90351"/>
                </a:lnTo>
                <a:lnTo>
                  <a:pt x="4831" y="90080"/>
                </a:lnTo>
                <a:lnTo>
                  <a:pt x="5728" y="89932"/>
                </a:lnTo>
                <a:lnTo>
                  <a:pt x="6674" y="89932"/>
                </a:lnTo>
                <a:lnTo>
                  <a:pt x="7571" y="90030"/>
                </a:lnTo>
                <a:lnTo>
                  <a:pt x="8368" y="90277"/>
                </a:lnTo>
                <a:lnTo>
                  <a:pt x="9016" y="90647"/>
                </a:lnTo>
                <a:lnTo>
                  <a:pt x="9414" y="90968"/>
                </a:lnTo>
                <a:lnTo>
                  <a:pt x="9713" y="91313"/>
                </a:lnTo>
                <a:lnTo>
                  <a:pt x="10062" y="91634"/>
                </a:lnTo>
                <a:lnTo>
                  <a:pt x="10510" y="91880"/>
                </a:lnTo>
                <a:lnTo>
                  <a:pt x="11805" y="92300"/>
                </a:lnTo>
                <a:lnTo>
                  <a:pt x="13150" y="92620"/>
                </a:lnTo>
                <a:lnTo>
                  <a:pt x="16239" y="93311"/>
                </a:lnTo>
                <a:lnTo>
                  <a:pt x="19377" y="93952"/>
                </a:lnTo>
                <a:lnTo>
                  <a:pt x="22914" y="94569"/>
                </a:lnTo>
                <a:lnTo>
                  <a:pt x="24059" y="94791"/>
                </a:lnTo>
                <a:lnTo>
                  <a:pt x="25255" y="94865"/>
                </a:lnTo>
                <a:lnTo>
                  <a:pt x="25554" y="94766"/>
                </a:lnTo>
                <a:lnTo>
                  <a:pt x="25753" y="94544"/>
                </a:lnTo>
                <a:lnTo>
                  <a:pt x="25902" y="94224"/>
                </a:lnTo>
                <a:lnTo>
                  <a:pt x="26002" y="93780"/>
                </a:lnTo>
                <a:lnTo>
                  <a:pt x="26002" y="93336"/>
                </a:lnTo>
                <a:lnTo>
                  <a:pt x="26052" y="92867"/>
                </a:lnTo>
                <a:lnTo>
                  <a:pt x="26151" y="91560"/>
                </a:lnTo>
                <a:lnTo>
                  <a:pt x="26151" y="90203"/>
                </a:lnTo>
                <a:lnTo>
                  <a:pt x="26052" y="88896"/>
                </a:lnTo>
                <a:lnTo>
                  <a:pt x="26052" y="88131"/>
                </a:lnTo>
                <a:lnTo>
                  <a:pt x="25902" y="87342"/>
                </a:lnTo>
                <a:lnTo>
                  <a:pt x="25853" y="87243"/>
                </a:lnTo>
                <a:lnTo>
                  <a:pt x="25255" y="86947"/>
                </a:lnTo>
                <a:lnTo>
                  <a:pt x="25105" y="86824"/>
                </a:lnTo>
                <a:lnTo>
                  <a:pt x="25056" y="86725"/>
                </a:lnTo>
                <a:lnTo>
                  <a:pt x="25056" y="86552"/>
                </a:lnTo>
                <a:lnTo>
                  <a:pt x="24956" y="86429"/>
                </a:lnTo>
                <a:lnTo>
                  <a:pt x="24059" y="85985"/>
                </a:lnTo>
                <a:lnTo>
                  <a:pt x="23561" y="85788"/>
                </a:lnTo>
                <a:lnTo>
                  <a:pt x="23212" y="85516"/>
                </a:lnTo>
                <a:lnTo>
                  <a:pt x="22963" y="85171"/>
                </a:lnTo>
                <a:lnTo>
                  <a:pt x="22814" y="84752"/>
                </a:lnTo>
                <a:lnTo>
                  <a:pt x="22814" y="84357"/>
                </a:lnTo>
                <a:lnTo>
                  <a:pt x="22963" y="83963"/>
                </a:lnTo>
                <a:lnTo>
                  <a:pt x="23262" y="83568"/>
                </a:lnTo>
                <a:lnTo>
                  <a:pt x="23661" y="83149"/>
                </a:lnTo>
                <a:lnTo>
                  <a:pt x="24159" y="82828"/>
                </a:lnTo>
                <a:lnTo>
                  <a:pt x="24458" y="82729"/>
                </a:lnTo>
                <a:lnTo>
                  <a:pt x="24806" y="82581"/>
                </a:lnTo>
                <a:lnTo>
                  <a:pt x="25853" y="82211"/>
                </a:lnTo>
                <a:lnTo>
                  <a:pt x="26899" y="81965"/>
                </a:lnTo>
                <a:lnTo>
                  <a:pt x="27247" y="81915"/>
                </a:lnTo>
                <a:lnTo>
                  <a:pt x="27397" y="81965"/>
                </a:lnTo>
                <a:lnTo>
                  <a:pt x="27696" y="82187"/>
                </a:lnTo>
                <a:lnTo>
                  <a:pt x="28144" y="82359"/>
                </a:lnTo>
                <a:lnTo>
                  <a:pt x="28692" y="82458"/>
                </a:lnTo>
                <a:lnTo>
                  <a:pt x="29140" y="82606"/>
                </a:lnTo>
                <a:lnTo>
                  <a:pt x="30037" y="83025"/>
                </a:lnTo>
                <a:lnTo>
                  <a:pt x="30684" y="83445"/>
                </a:lnTo>
                <a:lnTo>
                  <a:pt x="31083" y="83913"/>
                </a:lnTo>
                <a:lnTo>
                  <a:pt x="31183" y="84480"/>
                </a:lnTo>
                <a:lnTo>
                  <a:pt x="30983" y="85048"/>
                </a:lnTo>
                <a:lnTo>
                  <a:pt x="30635" y="85516"/>
                </a:lnTo>
                <a:lnTo>
                  <a:pt x="30087" y="85960"/>
                </a:lnTo>
                <a:lnTo>
                  <a:pt x="29290" y="86281"/>
                </a:lnTo>
                <a:lnTo>
                  <a:pt x="28642" y="86478"/>
                </a:lnTo>
                <a:lnTo>
                  <a:pt x="28144" y="86651"/>
                </a:lnTo>
                <a:lnTo>
                  <a:pt x="27696" y="86947"/>
                </a:lnTo>
                <a:lnTo>
                  <a:pt x="27297" y="87342"/>
                </a:lnTo>
                <a:lnTo>
                  <a:pt x="27148" y="87810"/>
                </a:lnTo>
                <a:lnTo>
                  <a:pt x="27148" y="88772"/>
                </a:lnTo>
                <a:lnTo>
                  <a:pt x="27098" y="89636"/>
                </a:lnTo>
                <a:lnTo>
                  <a:pt x="27098" y="90548"/>
                </a:lnTo>
                <a:lnTo>
                  <a:pt x="26948" y="92226"/>
                </a:lnTo>
                <a:lnTo>
                  <a:pt x="26948" y="93878"/>
                </a:lnTo>
                <a:lnTo>
                  <a:pt x="27098" y="94569"/>
                </a:lnTo>
                <a:lnTo>
                  <a:pt x="27397" y="95186"/>
                </a:lnTo>
                <a:lnTo>
                  <a:pt x="28044" y="95753"/>
                </a:lnTo>
                <a:lnTo>
                  <a:pt x="28991" y="96246"/>
                </a:lnTo>
                <a:lnTo>
                  <a:pt x="31731" y="97603"/>
                </a:lnTo>
                <a:lnTo>
                  <a:pt x="32577" y="97997"/>
                </a:lnTo>
                <a:lnTo>
                  <a:pt x="33474" y="98441"/>
                </a:lnTo>
                <a:lnTo>
                  <a:pt x="34371" y="98836"/>
                </a:lnTo>
                <a:lnTo>
                  <a:pt x="35118" y="99157"/>
                </a:lnTo>
                <a:lnTo>
                  <a:pt x="35018" y="98244"/>
                </a:lnTo>
                <a:lnTo>
                  <a:pt x="35018" y="95950"/>
                </a:lnTo>
                <a:lnTo>
                  <a:pt x="35118" y="94791"/>
                </a:lnTo>
                <a:lnTo>
                  <a:pt x="35168" y="93706"/>
                </a:lnTo>
                <a:lnTo>
                  <a:pt x="35168" y="89956"/>
                </a:lnTo>
                <a:lnTo>
                  <a:pt x="35466" y="83790"/>
                </a:lnTo>
                <a:lnTo>
                  <a:pt x="35666" y="79153"/>
                </a:lnTo>
                <a:lnTo>
                  <a:pt x="34570" y="78585"/>
                </a:lnTo>
                <a:lnTo>
                  <a:pt x="33623" y="78067"/>
                </a:lnTo>
                <a:lnTo>
                  <a:pt x="32876" y="77549"/>
                </a:lnTo>
                <a:lnTo>
                  <a:pt x="32079" y="77081"/>
                </a:lnTo>
                <a:lnTo>
                  <a:pt x="31332" y="76612"/>
                </a:lnTo>
                <a:lnTo>
                  <a:pt x="30386" y="76069"/>
                </a:lnTo>
                <a:lnTo>
                  <a:pt x="29290" y="75477"/>
                </a:lnTo>
                <a:lnTo>
                  <a:pt x="27995" y="74935"/>
                </a:lnTo>
                <a:lnTo>
                  <a:pt x="26600" y="74515"/>
                </a:lnTo>
                <a:lnTo>
                  <a:pt x="25205" y="74219"/>
                </a:lnTo>
                <a:lnTo>
                  <a:pt x="23711" y="73948"/>
                </a:lnTo>
                <a:lnTo>
                  <a:pt x="23711" y="73874"/>
                </a:lnTo>
                <a:lnTo>
                  <a:pt x="24059" y="73751"/>
                </a:lnTo>
                <a:lnTo>
                  <a:pt x="24657" y="73603"/>
                </a:lnTo>
                <a:lnTo>
                  <a:pt x="25603" y="73381"/>
                </a:lnTo>
                <a:lnTo>
                  <a:pt x="26749" y="73159"/>
                </a:lnTo>
                <a:lnTo>
                  <a:pt x="28044" y="72937"/>
                </a:lnTo>
                <a:lnTo>
                  <a:pt x="29539" y="72764"/>
                </a:lnTo>
                <a:lnTo>
                  <a:pt x="31133" y="72616"/>
                </a:lnTo>
                <a:lnTo>
                  <a:pt x="32876" y="72542"/>
                </a:lnTo>
                <a:lnTo>
                  <a:pt x="34669" y="72493"/>
                </a:lnTo>
                <a:lnTo>
                  <a:pt x="36513" y="72616"/>
                </a:lnTo>
                <a:lnTo>
                  <a:pt x="36562" y="72295"/>
                </a:lnTo>
                <a:lnTo>
                  <a:pt x="36662" y="71876"/>
                </a:lnTo>
                <a:lnTo>
                  <a:pt x="36662" y="70495"/>
                </a:lnTo>
                <a:lnTo>
                  <a:pt x="37061" y="67116"/>
                </a:lnTo>
                <a:lnTo>
                  <a:pt x="37359" y="64131"/>
                </a:lnTo>
                <a:lnTo>
                  <a:pt x="37608" y="62651"/>
                </a:lnTo>
                <a:lnTo>
                  <a:pt x="37907" y="61146"/>
                </a:lnTo>
                <a:lnTo>
                  <a:pt x="37509" y="60974"/>
                </a:lnTo>
                <a:lnTo>
                  <a:pt x="36911" y="60727"/>
                </a:lnTo>
                <a:lnTo>
                  <a:pt x="36114" y="60357"/>
                </a:lnTo>
                <a:lnTo>
                  <a:pt x="35168" y="59963"/>
                </a:lnTo>
                <a:lnTo>
                  <a:pt x="34122" y="59593"/>
                </a:lnTo>
                <a:lnTo>
                  <a:pt x="33125" y="59149"/>
                </a:lnTo>
                <a:lnTo>
                  <a:pt x="32029" y="58754"/>
                </a:lnTo>
                <a:lnTo>
                  <a:pt x="31083" y="58359"/>
                </a:lnTo>
                <a:lnTo>
                  <a:pt x="30186" y="58039"/>
                </a:lnTo>
                <a:lnTo>
                  <a:pt x="29539" y="57743"/>
                </a:lnTo>
                <a:lnTo>
                  <a:pt x="28991" y="57545"/>
                </a:lnTo>
                <a:lnTo>
                  <a:pt x="28792" y="57496"/>
                </a:lnTo>
                <a:lnTo>
                  <a:pt x="27596" y="57126"/>
                </a:lnTo>
                <a:lnTo>
                  <a:pt x="26450" y="56904"/>
                </a:lnTo>
                <a:lnTo>
                  <a:pt x="25105" y="56830"/>
                </a:lnTo>
                <a:lnTo>
                  <a:pt x="23711" y="56855"/>
                </a:lnTo>
                <a:lnTo>
                  <a:pt x="20323" y="57151"/>
                </a:lnTo>
                <a:lnTo>
                  <a:pt x="17036" y="57521"/>
                </a:lnTo>
                <a:lnTo>
                  <a:pt x="15292" y="57693"/>
                </a:lnTo>
                <a:lnTo>
                  <a:pt x="13599" y="57891"/>
                </a:lnTo>
                <a:lnTo>
                  <a:pt x="12702" y="57989"/>
                </a:lnTo>
                <a:lnTo>
                  <a:pt x="11656" y="58063"/>
                </a:lnTo>
                <a:lnTo>
                  <a:pt x="10809" y="58211"/>
                </a:lnTo>
                <a:lnTo>
                  <a:pt x="9962" y="58433"/>
                </a:lnTo>
                <a:lnTo>
                  <a:pt x="9613" y="58655"/>
                </a:lnTo>
                <a:lnTo>
                  <a:pt x="9414" y="58877"/>
                </a:lnTo>
                <a:lnTo>
                  <a:pt x="9265" y="59075"/>
                </a:lnTo>
                <a:lnTo>
                  <a:pt x="9016" y="59346"/>
                </a:lnTo>
                <a:lnTo>
                  <a:pt x="8518" y="59765"/>
                </a:lnTo>
                <a:lnTo>
                  <a:pt x="7770" y="60110"/>
                </a:lnTo>
                <a:lnTo>
                  <a:pt x="6924" y="60382"/>
                </a:lnTo>
                <a:lnTo>
                  <a:pt x="5778" y="60604"/>
                </a:lnTo>
                <a:lnTo>
                  <a:pt x="4682" y="60653"/>
                </a:lnTo>
                <a:lnTo>
                  <a:pt x="3586" y="60530"/>
                </a:lnTo>
                <a:lnTo>
                  <a:pt x="2640" y="60283"/>
                </a:lnTo>
                <a:lnTo>
                  <a:pt x="1693" y="59913"/>
                </a:lnTo>
                <a:lnTo>
                  <a:pt x="1394" y="59691"/>
                </a:lnTo>
                <a:lnTo>
                  <a:pt x="1046" y="59494"/>
                </a:lnTo>
                <a:lnTo>
                  <a:pt x="647" y="59297"/>
                </a:lnTo>
                <a:lnTo>
                  <a:pt x="149" y="59198"/>
                </a:lnTo>
                <a:lnTo>
                  <a:pt x="0" y="59124"/>
                </a:lnTo>
                <a:lnTo>
                  <a:pt x="0" y="58951"/>
                </a:lnTo>
                <a:lnTo>
                  <a:pt x="149" y="58680"/>
                </a:lnTo>
                <a:lnTo>
                  <a:pt x="597" y="58113"/>
                </a:lnTo>
                <a:lnTo>
                  <a:pt x="1245" y="57447"/>
                </a:lnTo>
                <a:lnTo>
                  <a:pt x="1743" y="57151"/>
                </a:lnTo>
                <a:lnTo>
                  <a:pt x="2490" y="56904"/>
                </a:lnTo>
                <a:lnTo>
                  <a:pt x="3287" y="56682"/>
                </a:lnTo>
                <a:lnTo>
                  <a:pt x="4234" y="56534"/>
                </a:lnTo>
                <a:lnTo>
                  <a:pt x="5379" y="56460"/>
                </a:lnTo>
                <a:lnTo>
                  <a:pt x="6475" y="56509"/>
                </a:lnTo>
                <a:lnTo>
                  <a:pt x="7073" y="56657"/>
                </a:lnTo>
                <a:lnTo>
                  <a:pt x="7571" y="56830"/>
                </a:lnTo>
                <a:lnTo>
                  <a:pt x="8069" y="57052"/>
                </a:lnTo>
                <a:lnTo>
                  <a:pt x="8567" y="57200"/>
                </a:lnTo>
                <a:lnTo>
                  <a:pt x="8816" y="57225"/>
                </a:lnTo>
                <a:lnTo>
                  <a:pt x="9414" y="57225"/>
                </a:lnTo>
                <a:lnTo>
                  <a:pt x="9613" y="57274"/>
                </a:lnTo>
                <a:lnTo>
                  <a:pt x="9763" y="57299"/>
                </a:lnTo>
                <a:lnTo>
                  <a:pt x="9912" y="57373"/>
                </a:lnTo>
                <a:lnTo>
                  <a:pt x="10062" y="57422"/>
                </a:lnTo>
                <a:lnTo>
                  <a:pt x="10112" y="57496"/>
                </a:lnTo>
                <a:lnTo>
                  <a:pt x="10261" y="57521"/>
                </a:lnTo>
                <a:lnTo>
                  <a:pt x="10510" y="57521"/>
                </a:lnTo>
                <a:lnTo>
                  <a:pt x="12054" y="57447"/>
                </a:lnTo>
                <a:lnTo>
                  <a:pt x="13648" y="57348"/>
                </a:lnTo>
                <a:lnTo>
                  <a:pt x="16288" y="57126"/>
                </a:lnTo>
                <a:lnTo>
                  <a:pt x="19028" y="56904"/>
                </a:lnTo>
                <a:lnTo>
                  <a:pt x="21519" y="56608"/>
                </a:lnTo>
                <a:lnTo>
                  <a:pt x="22465" y="56509"/>
                </a:lnTo>
                <a:lnTo>
                  <a:pt x="23362" y="56435"/>
                </a:lnTo>
                <a:lnTo>
                  <a:pt x="24159" y="56312"/>
                </a:lnTo>
                <a:lnTo>
                  <a:pt x="24806" y="56213"/>
                </a:lnTo>
                <a:lnTo>
                  <a:pt x="25255" y="56065"/>
                </a:lnTo>
                <a:lnTo>
                  <a:pt x="25354" y="55893"/>
                </a:lnTo>
                <a:lnTo>
                  <a:pt x="25105" y="55523"/>
                </a:lnTo>
                <a:lnTo>
                  <a:pt x="24358" y="54783"/>
                </a:lnTo>
                <a:lnTo>
                  <a:pt x="23511" y="53993"/>
                </a:lnTo>
                <a:lnTo>
                  <a:pt x="22565" y="53204"/>
                </a:lnTo>
                <a:lnTo>
                  <a:pt x="20772" y="51847"/>
                </a:lnTo>
                <a:lnTo>
                  <a:pt x="18929" y="50491"/>
                </a:lnTo>
                <a:lnTo>
                  <a:pt x="15790" y="50071"/>
                </a:lnTo>
                <a:lnTo>
                  <a:pt x="12652" y="49677"/>
                </a:lnTo>
                <a:lnTo>
                  <a:pt x="11755" y="49553"/>
                </a:lnTo>
                <a:lnTo>
                  <a:pt x="10709" y="49405"/>
                </a:lnTo>
                <a:lnTo>
                  <a:pt x="9613" y="49307"/>
                </a:lnTo>
                <a:lnTo>
                  <a:pt x="8518" y="49233"/>
                </a:lnTo>
                <a:lnTo>
                  <a:pt x="7471" y="49307"/>
                </a:lnTo>
                <a:lnTo>
                  <a:pt x="6525" y="49479"/>
                </a:lnTo>
                <a:lnTo>
                  <a:pt x="5429" y="49726"/>
                </a:lnTo>
                <a:lnTo>
                  <a:pt x="4234" y="49849"/>
                </a:lnTo>
                <a:lnTo>
                  <a:pt x="3088" y="49800"/>
                </a:lnTo>
                <a:lnTo>
                  <a:pt x="1992" y="49677"/>
                </a:lnTo>
                <a:lnTo>
                  <a:pt x="1095" y="49381"/>
                </a:lnTo>
                <a:lnTo>
                  <a:pt x="597" y="49011"/>
                </a:lnTo>
                <a:lnTo>
                  <a:pt x="348" y="48493"/>
                </a:lnTo>
                <a:lnTo>
                  <a:pt x="298" y="48000"/>
                </a:lnTo>
                <a:lnTo>
                  <a:pt x="597" y="47457"/>
                </a:lnTo>
                <a:lnTo>
                  <a:pt x="1046" y="46964"/>
                </a:lnTo>
                <a:lnTo>
                  <a:pt x="1743" y="46569"/>
                </a:lnTo>
                <a:lnTo>
                  <a:pt x="2789" y="46322"/>
                </a:lnTo>
                <a:lnTo>
                  <a:pt x="3985" y="46199"/>
                </a:lnTo>
                <a:lnTo>
                  <a:pt x="5230" y="46273"/>
                </a:lnTo>
                <a:lnTo>
                  <a:pt x="6326" y="46470"/>
                </a:lnTo>
                <a:lnTo>
                  <a:pt x="7173" y="46766"/>
                </a:lnTo>
                <a:lnTo>
                  <a:pt x="7721" y="47038"/>
                </a:lnTo>
                <a:lnTo>
                  <a:pt x="8567" y="48024"/>
                </a:lnTo>
                <a:lnTo>
                  <a:pt x="9115" y="48345"/>
                </a:lnTo>
                <a:lnTo>
                  <a:pt x="9763" y="48567"/>
                </a:lnTo>
                <a:lnTo>
                  <a:pt x="10510" y="48715"/>
                </a:lnTo>
                <a:lnTo>
                  <a:pt x="11307" y="48863"/>
                </a:lnTo>
                <a:lnTo>
                  <a:pt x="14694" y="49405"/>
                </a:lnTo>
                <a:lnTo>
                  <a:pt x="18082" y="49923"/>
                </a:lnTo>
                <a:lnTo>
                  <a:pt x="17484" y="49553"/>
                </a:lnTo>
                <a:lnTo>
                  <a:pt x="16836" y="49233"/>
                </a:lnTo>
                <a:lnTo>
                  <a:pt x="16239" y="49035"/>
                </a:lnTo>
                <a:lnTo>
                  <a:pt x="15591" y="48912"/>
                </a:lnTo>
                <a:lnTo>
                  <a:pt x="14844" y="48838"/>
                </a:lnTo>
                <a:lnTo>
                  <a:pt x="14146" y="48690"/>
                </a:lnTo>
                <a:lnTo>
                  <a:pt x="13300" y="48419"/>
                </a:lnTo>
                <a:lnTo>
                  <a:pt x="12652" y="48098"/>
                </a:lnTo>
                <a:lnTo>
                  <a:pt x="12254" y="47704"/>
                </a:lnTo>
                <a:lnTo>
                  <a:pt x="12104" y="47260"/>
                </a:lnTo>
                <a:lnTo>
                  <a:pt x="12204" y="46791"/>
                </a:lnTo>
                <a:lnTo>
                  <a:pt x="12652" y="46322"/>
                </a:lnTo>
                <a:lnTo>
                  <a:pt x="12851" y="46174"/>
                </a:lnTo>
                <a:lnTo>
                  <a:pt x="13300" y="45804"/>
                </a:lnTo>
                <a:lnTo>
                  <a:pt x="13449" y="45730"/>
                </a:lnTo>
                <a:lnTo>
                  <a:pt x="13798" y="45632"/>
                </a:lnTo>
                <a:lnTo>
                  <a:pt x="14146" y="45558"/>
                </a:lnTo>
                <a:lnTo>
                  <a:pt x="14445" y="45508"/>
                </a:lnTo>
                <a:lnTo>
                  <a:pt x="15193" y="45484"/>
                </a:lnTo>
                <a:lnTo>
                  <a:pt x="15990" y="45459"/>
                </a:lnTo>
                <a:lnTo>
                  <a:pt x="17036" y="45582"/>
                </a:lnTo>
                <a:lnTo>
                  <a:pt x="17783" y="45854"/>
                </a:lnTo>
                <a:lnTo>
                  <a:pt x="18430" y="46174"/>
                </a:lnTo>
                <a:lnTo>
                  <a:pt x="18779" y="46618"/>
                </a:lnTo>
                <a:lnTo>
                  <a:pt x="19028" y="47087"/>
                </a:lnTo>
                <a:lnTo>
                  <a:pt x="19078" y="47580"/>
                </a:lnTo>
                <a:lnTo>
                  <a:pt x="18929" y="48024"/>
                </a:lnTo>
                <a:lnTo>
                  <a:pt x="18729" y="48493"/>
                </a:lnTo>
                <a:lnTo>
                  <a:pt x="18630" y="48937"/>
                </a:lnTo>
                <a:lnTo>
                  <a:pt x="19028" y="49381"/>
                </a:lnTo>
                <a:lnTo>
                  <a:pt x="19476" y="49775"/>
                </a:lnTo>
                <a:lnTo>
                  <a:pt x="19975" y="50219"/>
                </a:lnTo>
                <a:lnTo>
                  <a:pt x="22963" y="50565"/>
                </a:lnTo>
                <a:lnTo>
                  <a:pt x="25853" y="51009"/>
                </a:lnTo>
                <a:lnTo>
                  <a:pt x="26052" y="51058"/>
                </a:lnTo>
                <a:lnTo>
                  <a:pt x="26500" y="51083"/>
                </a:lnTo>
                <a:lnTo>
                  <a:pt x="26998" y="51132"/>
                </a:lnTo>
                <a:lnTo>
                  <a:pt x="27447" y="51132"/>
                </a:lnTo>
                <a:lnTo>
                  <a:pt x="27845" y="51083"/>
                </a:lnTo>
                <a:lnTo>
                  <a:pt x="27845" y="51009"/>
                </a:lnTo>
                <a:lnTo>
                  <a:pt x="25902" y="49627"/>
                </a:lnTo>
                <a:lnTo>
                  <a:pt x="23960" y="48098"/>
                </a:lnTo>
                <a:lnTo>
                  <a:pt x="21718" y="46569"/>
                </a:lnTo>
                <a:lnTo>
                  <a:pt x="21419" y="46322"/>
                </a:lnTo>
                <a:lnTo>
                  <a:pt x="21021" y="46002"/>
                </a:lnTo>
                <a:lnTo>
                  <a:pt x="20473" y="45582"/>
                </a:lnTo>
                <a:lnTo>
                  <a:pt x="19975" y="45237"/>
                </a:lnTo>
                <a:lnTo>
                  <a:pt x="19377" y="44867"/>
                </a:lnTo>
                <a:lnTo>
                  <a:pt x="18929" y="44620"/>
                </a:lnTo>
                <a:lnTo>
                  <a:pt x="18580" y="44472"/>
                </a:lnTo>
                <a:lnTo>
                  <a:pt x="17683" y="44398"/>
                </a:lnTo>
                <a:lnTo>
                  <a:pt x="16836" y="44349"/>
                </a:lnTo>
                <a:lnTo>
                  <a:pt x="15940" y="44398"/>
                </a:lnTo>
                <a:lnTo>
                  <a:pt x="15043" y="44324"/>
                </a:lnTo>
                <a:lnTo>
                  <a:pt x="14146" y="44176"/>
                </a:lnTo>
                <a:lnTo>
                  <a:pt x="13349" y="43880"/>
                </a:lnTo>
                <a:lnTo>
                  <a:pt x="12702" y="43510"/>
                </a:lnTo>
                <a:lnTo>
                  <a:pt x="12353" y="43091"/>
                </a:lnTo>
                <a:lnTo>
                  <a:pt x="12104" y="42647"/>
                </a:lnTo>
                <a:lnTo>
                  <a:pt x="12104" y="42129"/>
                </a:lnTo>
                <a:lnTo>
                  <a:pt x="12403" y="41636"/>
                </a:lnTo>
                <a:lnTo>
                  <a:pt x="12901" y="41216"/>
                </a:lnTo>
                <a:lnTo>
                  <a:pt x="13748" y="40871"/>
                </a:lnTo>
                <a:lnTo>
                  <a:pt x="14595" y="40575"/>
                </a:lnTo>
                <a:lnTo>
                  <a:pt x="15591" y="40353"/>
                </a:lnTo>
                <a:lnTo>
                  <a:pt x="16587" y="40254"/>
                </a:lnTo>
                <a:lnTo>
                  <a:pt x="17534" y="40180"/>
                </a:lnTo>
                <a:lnTo>
                  <a:pt x="18430" y="40205"/>
                </a:lnTo>
                <a:lnTo>
                  <a:pt x="19078" y="40328"/>
                </a:lnTo>
                <a:lnTo>
                  <a:pt x="20124" y="40674"/>
                </a:lnTo>
                <a:lnTo>
                  <a:pt x="20871" y="41167"/>
                </a:lnTo>
                <a:lnTo>
                  <a:pt x="21220" y="41734"/>
                </a:lnTo>
                <a:lnTo>
                  <a:pt x="21270" y="42326"/>
                </a:lnTo>
                <a:lnTo>
                  <a:pt x="21170" y="42622"/>
                </a:lnTo>
                <a:lnTo>
                  <a:pt x="20871" y="42943"/>
                </a:lnTo>
                <a:lnTo>
                  <a:pt x="20473" y="43313"/>
                </a:lnTo>
                <a:lnTo>
                  <a:pt x="20273" y="43634"/>
                </a:lnTo>
                <a:lnTo>
                  <a:pt x="20124" y="43954"/>
                </a:lnTo>
                <a:lnTo>
                  <a:pt x="20174" y="44250"/>
                </a:lnTo>
                <a:lnTo>
                  <a:pt x="20323" y="44398"/>
                </a:lnTo>
                <a:lnTo>
                  <a:pt x="20622" y="44645"/>
                </a:lnTo>
                <a:lnTo>
                  <a:pt x="21021" y="44941"/>
                </a:lnTo>
                <a:lnTo>
                  <a:pt x="21419" y="45311"/>
                </a:lnTo>
                <a:lnTo>
                  <a:pt x="21867" y="45632"/>
                </a:lnTo>
                <a:lnTo>
                  <a:pt x="22316" y="45878"/>
                </a:lnTo>
                <a:lnTo>
                  <a:pt x="22615" y="46100"/>
                </a:lnTo>
                <a:lnTo>
                  <a:pt x="22814" y="46150"/>
                </a:lnTo>
                <a:lnTo>
                  <a:pt x="23063" y="46026"/>
                </a:lnTo>
                <a:lnTo>
                  <a:pt x="23262" y="45804"/>
                </a:lnTo>
                <a:lnTo>
                  <a:pt x="23561" y="45582"/>
                </a:lnTo>
                <a:lnTo>
                  <a:pt x="23810" y="45459"/>
                </a:lnTo>
                <a:lnTo>
                  <a:pt x="24159" y="45311"/>
                </a:lnTo>
                <a:lnTo>
                  <a:pt x="24607" y="45114"/>
                </a:lnTo>
                <a:lnTo>
                  <a:pt x="25205" y="44892"/>
                </a:lnTo>
                <a:lnTo>
                  <a:pt x="25603" y="44744"/>
                </a:lnTo>
                <a:lnTo>
                  <a:pt x="26002" y="44694"/>
                </a:lnTo>
                <a:lnTo>
                  <a:pt x="26899" y="44645"/>
                </a:lnTo>
                <a:lnTo>
                  <a:pt x="27745" y="44571"/>
                </a:lnTo>
                <a:lnTo>
                  <a:pt x="28642" y="44546"/>
                </a:lnTo>
                <a:lnTo>
                  <a:pt x="29539" y="44571"/>
                </a:lnTo>
                <a:lnTo>
                  <a:pt x="29738" y="44620"/>
                </a:lnTo>
                <a:lnTo>
                  <a:pt x="30485" y="44744"/>
                </a:lnTo>
                <a:lnTo>
                  <a:pt x="30684" y="44744"/>
                </a:lnTo>
                <a:lnTo>
                  <a:pt x="30933" y="44571"/>
                </a:lnTo>
                <a:lnTo>
                  <a:pt x="30983" y="44250"/>
                </a:lnTo>
                <a:lnTo>
                  <a:pt x="31083" y="43880"/>
                </a:lnTo>
                <a:lnTo>
                  <a:pt x="31083" y="43313"/>
                </a:lnTo>
                <a:lnTo>
                  <a:pt x="31133" y="42795"/>
                </a:lnTo>
                <a:lnTo>
                  <a:pt x="31133" y="42277"/>
                </a:lnTo>
                <a:lnTo>
                  <a:pt x="30983" y="41784"/>
                </a:lnTo>
                <a:lnTo>
                  <a:pt x="30684" y="41438"/>
                </a:lnTo>
                <a:lnTo>
                  <a:pt x="30236" y="41216"/>
                </a:lnTo>
                <a:lnTo>
                  <a:pt x="29240" y="40797"/>
                </a:lnTo>
                <a:lnTo>
                  <a:pt x="28542" y="40402"/>
                </a:lnTo>
                <a:lnTo>
                  <a:pt x="28144" y="39909"/>
                </a:lnTo>
                <a:lnTo>
                  <a:pt x="28044" y="39366"/>
                </a:lnTo>
                <a:lnTo>
                  <a:pt x="28194" y="38972"/>
                </a:lnTo>
                <a:lnTo>
                  <a:pt x="28642" y="38528"/>
                </a:lnTo>
                <a:lnTo>
                  <a:pt x="29290" y="38133"/>
                </a:lnTo>
                <a:lnTo>
                  <a:pt x="30087" y="37738"/>
                </a:lnTo>
                <a:lnTo>
                  <a:pt x="31083" y="37442"/>
                </a:lnTo>
                <a:lnTo>
                  <a:pt x="32079" y="37294"/>
                </a:lnTo>
                <a:lnTo>
                  <a:pt x="33275" y="37294"/>
                </a:lnTo>
                <a:lnTo>
                  <a:pt x="34420" y="37516"/>
                </a:lnTo>
                <a:lnTo>
                  <a:pt x="35267" y="37812"/>
                </a:lnTo>
                <a:lnTo>
                  <a:pt x="35915" y="38108"/>
                </a:lnTo>
                <a:lnTo>
                  <a:pt x="36413" y="38454"/>
                </a:lnTo>
                <a:lnTo>
                  <a:pt x="36712" y="38873"/>
                </a:lnTo>
                <a:lnTo>
                  <a:pt x="36712" y="39342"/>
                </a:lnTo>
                <a:lnTo>
                  <a:pt x="36413" y="39835"/>
                </a:lnTo>
                <a:lnTo>
                  <a:pt x="35965" y="40254"/>
                </a:lnTo>
                <a:lnTo>
                  <a:pt x="35317" y="40600"/>
                </a:lnTo>
                <a:lnTo>
                  <a:pt x="34669" y="40945"/>
                </a:lnTo>
                <a:lnTo>
                  <a:pt x="33922" y="41216"/>
                </a:lnTo>
                <a:lnTo>
                  <a:pt x="33325" y="41586"/>
                </a:lnTo>
                <a:lnTo>
                  <a:pt x="32876" y="42030"/>
                </a:lnTo>
                <a:lnTo>
                  <a:pt x="32378" y="43091"/>
                </a:lnTo>
                <a:lnTo>
                  <a:pt x="32079" y="44176"/>
                </a:lnTo>
                <a:lnTo>
                  <a:pt x="31880" y="45237"/>
                </a:lnTo>
                <a:lnTo>
                  <a:pt x="31880" y="45656"/>
                </a:lnTo>
                <a:lnTo>
                  <a:pt x="32079" y="46076"/>
                </a:lnTo>
                <a:lnTo>
                  <a:pt x="32229" y="46495"/>
                </a:lnTo>
                <a:lnTo>
                  <a:pt x="32079" y="46865"/>
                </a:lnTo>
                <a:lnTo>
                  <a:pt x="31631" y="47580"/>
                </a:lnTo>
                <a:lnTo>
                  <a:pt x="31481" y="47950"/>
                </a:lnTo>
                <a:lnTo>
                  <a:pt x="31631" y="48295"/>
                </a:lnTo>
                <a:lnTo>
                  <a:pt x="32029" y="48616"/>
                </a:lnTo>
                <a:lnTo>
                  <a:pt x="32478" y="48863"/>
                </a:lnTo>
                <a:lnTo>
                  <a:pt x="32876" y="49159"/>
                </a:lnTo>
                <a:lnTo>
                  <a:pt x="33872" y="49800"/>
                </a:lnTo>
                <a:lnTo>
                  <a:pt x="34819" y="50491"/>
                </a:lnTo>
                <a:lnTo>
                  <a:pt x="37160" y="51946"/>
                </a:lnTo>
                <a:lnTo>
                  <a:pt x="39651" y="53377"/>
                </a:lnTo>
                <a:lnTo>
                  <a:pt x="39850" y="53549"/>
                </a:lnTo>
                <a:lnTo>
                  <a:pt x="40298" y="53771"/>
                </a:lnTo>
                <a:lnTo>
                  <a:pt x="40747" y="54018"/>
                </a:lnTo>
                <a:lnTo>
                  <a:pt x="41195" y="54240"/>
                </a:lnTo>
                <a:lnTo>
                  <a:pt x="41643" y="54314"/>
                </a:lnTo>
                <a:lnTo>
                  <a:pt x="41992" y="54215"/>
                </a:lnTo>
                <a:lnTo>
                  <a:pt x="42440" y="54018"/>
                </a:lnTo>
                <a:lnTo>
                  <a:pt x="42789" y="53771"/>
                </a:lnTo>
                <a:lnTo>
                  <a:pt x="43188" y="53549"/>
                </a:lnTo>
                <a:lnTo>
                  <a:pt x="43387" y="53401"/>
                </a:lnTo>
                <a:lnTo>
                  <a:pt x="44283" y="52785"/>
                </a:lnTo>
                <a:lnTo>
                  <a:pt x="44782" y="52217"/>
                </a:lnTo>
                <a:lnTo>
                  <a:pt x="45031" y="51551"/>
                </a:lnTo>
                <a:lnTo>
                  <a:pt x="44931" y="50836"/>
                </a:lnTo>
                <a:lnTo>
                  <a:pt x="44582" y="49726"/>
                </a:lnTo>
                <a:lnTo>
                  <a:pt x="44134" y="48641"/>
                </a:lnTo>
                <a:lnTo>
                  <a:pt x="43636" y="47556"/>
                </a:lnTo>
                <a:lnTo>
                  <a:pt x="42889" y="45804"/>
                </a:lnTo>
                <a:lnTo>
                  <a:pt x="42739" y="45459"/>
                </a:lnTo>
                <a:lnTo>
                  <a:pt x="42640" y="45089"/>
                </a:lnTo>
                <a:lnTo>
                  <a:pt x="42490" y="44694"/>
                </a:lnTo>
                <a:lnTo>
                  <a:pt x="42241" y="44349"/>
                </a:lnTo>
                <a:lnTo>
                  <a:pt x="41793" y="44053"/>
                </a:lnTo>
                <a:lnTo>
                  <a:pt x="41344" y="43880"/>
                </a:lnTo>
                <a:lnTo>
                  <a:pt x="40896" y="43782"/>
                </a:lnTo>
                <a:lnTo>
                  <a:pt x="40398" y="43708"/>
                </a:lnTo>
                <a:lnTo>
                  <a:pt x="39800" y="43584"/>
                </a:lnTo>
                <a:lnTo>
                  <a:pt x="38754" y="43338"/>
                </a:lnTo>
                <a:lnTo>
                  <a:pt x="38057" y="42968"/>
                </a:lnTo>
                <a:lnTo>
                  <a:pt x="37459" y="42548"/>
                </a:lnTo>
                <a:lnTo>
                  <a:pt x="37011" y="41981"/>
                </a:lnTo>
                <a:lnTo>
                  <a:pt x="37011" y="41438"/>
                </a:lnTo>
                <a:lnTo>
                  <a:pt x="37210" y="40945"/>
                </a:lnTo>
                <a:lnTo>
                  <a:pt x="37808" y="40427"/>
                </a:lnTo>
                <a:lnTo>
                  <a:pt x="38704" y="39958"/>
                </a:lnTo>
                <a:lnTo>
                  <a:pt x="39053" y="39810"/>
                </a:lnTo>
                <a:lnTo>
                  <a:pt x="39651" y="39638"/>
                </a:lnTo>
                <a:lnTo>
                  <a:pt x="40448" y="39440"/>
                </a:lnTo>
                <a:lnTo>
                  <a:pt x="41344" y="39342"/>
                </a:lnTo>
                <a:lnTo>
                  <a:pt x="42391" y="39292"/>
                </a:lnTo>
                <a:lnTo>
                  <a:pt x="43337" y="39366"/>
                </a:lnTo>
                <a:lnTo>
                  <a:pt x="44333" y="39638"/>
                </a:lnTo>
                <a:lnTo>
                  <a:pt x="45330" y="40106"/>
                </a:lnTo>
                <a:lnTo>
                  <a:pt x="46027" y="40649"/>
                </a:lnTo>
                <a:lnTo>
                  <a:pt x="46326" y="41118"/>
                </a:lnTo>
                <a:lnTo>
                  <a:pt x="46475" y="41660"/>
                </a:lnTo>
                <a:lnTo>
                  <a:pt x="46326" y="42203"/>
                </a:lnTo>
                <a:lnTo>
                  <a:pt x="45977" y="42499"/>
                </a:lnTo>
                <a:lnTo>
                  <a:pt x="45529" y="42746"/>
                </a:lnTo>
                <a:lnTo>
                  <a:pt x="45031" y="43017"/>
                </a:lnTo>
                <a:lnTo>
                  <a:pt x="44632" y="43313"/>
                </a:lnTo>
                <a:lnTo>
                  <a:pt x="44582" y="43412"/>
                </a:lnTo>
                <a:lnTo>
                  <a:pt x="44582" y="43708"/>
                </a:lnTo>
                <a:lnTo>
                  <a:pt x="44483" y="43806"/>
                </a:lnTo>
                <a:lnTo>
                  <a:pt x="44333" y="43880"/>
                </a:lnTo>
                <a:lnTo>
                  <a:pt x="44283" y="43954"/>
                </a:lnTo>
                <a:lnTo>
                  <a:pt x="43985" y="44102"/>
                </a:lnTo>
                <a:lnTo>
                  <a:pt x="43885" y="44176"/>
                </a:lnTo>
                <a:lnTo>
                  <a:pt x="43885" y="44793"/>
                </a:lnTo>
                <a:lnTo>
                  <a:pt x="44034" y="45336"/>
                </a:lnTo>
                <a:lnTo>
                  <a:pt x="44184" y="45854"/>
                </a:lnTo>
                <a:lnTo>
                  <a:pt x="44582" y="47161"/>
                </a:lnTo>
                <a:lnTo>
                  <a:pt x="45031" y="48493"/>
                </a:lnTo>
                <a:lnTo>
                  <a:pt x="45579" y="49726"/>
                </a:lnTo>
                <a:lnTo>
                  <a:pt x="45728" y="50219"/>
                </a:lnTo>
                <a:lnTo>
                  <a:pt x="45977" y="50639"/>
                </a:lnTo>
                <a:lnTo>
                  <a:pt x="46127" y="51058"/>
                </a:lnTo>
                <a:lnTo>
                  <a:pt x="46425" y="51379"/>
                </a:lnTo>
                <a:lnTo>
                  <a:pt x="46724" y="51601"/>
                </a:lnTo>
                <a:lnTo>
                  <a:pt x="47073" y="51625"/>
                </a:lnTo>
                <a:lnTo>
                  <a:pt x="47970" y="51527"/>
                </a:lnTo>
                <a:lnTo>
                  <a:pt x="48816" y="51305"/>
                </a:lnTo>
                <a:lnTo>
                  <a:pt x="49613" y="51132"/>
                </a:lnTo>
                <a:lnTo>
                  <a:pt x="51457" y="50639"/>
                </a:lnTo>
                <a:lnTo>
                  <a:pt x="53300" y="50145"/>
                </a:lnTo>
                <a:lnTo>
                  <a:pt x="56039" y="49331"/>
                </a:lnTo>
                <a:lnTo>
                  <a:pt x="58580" y="48542"/>
                </a:lnTo>
                <a:lnTo>
                  <a:pt x="59327" y="46026"/>
                </a:lnTo>
                <a:lnTo>
                  <a:pt x="61369" y="40057"/>
                </a:lnTo>
                <a:lnTo>
                  <a:pt x="63611" y="34088"/>
                </a:lnTo>
                <a:lnTo>
                  <a:pt x="63810" y="33521"/>
                </a:lnTo>
                <a:lnTo>
                  <a:pt x="64109" y="32781"/>
                </a:lnTo>
                <a:lnTo>
                  <a:pt x="64408" y="31991"/>
                </a:lnTo>
                <a:lnTo>
                  <a:pt x="64707" y="31153"/>
                </a:lnTo>
                <a:lnTo>
                  <a:pt x="64906" y="30314"/>
                </a:lnTo>
                <a:lnTo>
                  <a:pt x="65056" y="29475"/>
                </a:lnTo>
                <a:lnTo>
                  <a:pt x="65056" y="28711"/>
                </a:lnTo>
                <a:lnTo>
                  <a:pt x="65006" y="28069"/>
                </a:lnTo>
                <a:lnTo>
                  <a:pt x="64707" y="27551"/>
                </a:lnTo>
                <a:lnTo>
                  <a:pt x="64259" y="27033"/>
                </a:lnTo>
                <a:lnTo>
                  <a:pt x="63711" y="26565"/>
                </a:lnTo>
                <a:lnTo>
                  <a:pt x="63163" y="26145"/>
                </a:lnTo>
                <a:lnTo>
                  <a:pt x="62465" y="25775"/>
                </a:lnTo>
                <a:lnTo>
                  <a:pt x="61618" y="25479"/>
                </a:lnTo>
                <a:lnTo>
                  <a:pt x="60572" y="25257"/>
                </a:lnTo>
                <a:lnTo>
                  <a:pt x="59028" y="25035"/>
                </a:lnTo>
                <a:lnTo>
                  <a:pt x="57484" y="24764"/>
                </a:lnTo>
                <a:lnTo>
                  <a:pt x="57036" y="24690"/>
                </a:lnTo>
                <a:lnTo>
                  <a:pt x="56239" y="24616"/>
                </a:lnTo>
                <a:lnTo>
                  <a:pt x="55093" y="24468"/>
                </a:lnTo>
                <a:lnTo>
                  <a:pt x="53698" y="24320"/>
                </a:lnTo>
                <a:lnTo>
                  <a:pt x="52054" y="24172"/>
                </a:lnTo>
                <a:lnTo>
                  <a:pt x="50211" y="24000"/>
                </a:lnTo>
                <a:lnTo>
                  <a:pt x="48318" y="23802"/>
                </a:lnTo>
                <a:lnTo>
                  <a:pt x="46326" y="23630"/>
                </a:lnTo>
                <a:lnTo>
                  <a:pt x="42490" y="23260"/>
                </a:lnTo>
                <a:lnTo>
                  <a:pt x="40697" y="23087"/>
                </a:lnTo>
                <a:lnTo>
                  <a:pt x="39053" y="22939"/>
                </a:lnTo>
                <a:lnTo>
                  <a:pt x="37658" y="22791"/>
                </a:lnTo>
                <a:lnTo>
                  <a:pt x="36513" y="22692"/>
                </a:lnTo>
                <a:lnTo>
                  <a:pt x="35666" y="22618"/>
                </a:lnTo>
                <a:lnTo>
                  <a:pt x="35267" y="22569"/>
                </a:lnTo>
                <a:lnTo>
                  <a:pt x="33773" y="22396"/>
                </a:lnTo>
                <a:lnTo>
                  <a:pt x="32378" y="22100"/>
                </a:lnTo>
                <a:lnTo>
                  <a:pt x="30933" y="21854"/>
                </a:lnTo>
                <a:lnTo>
                  <a:pt x="29090" y="21434"/>
                </a:lnTo>
                <a:lnTo>
                  <a:pt x="27247" y="20867"/>
                </a:lnTo>
                <a:lnTo>
                  <a:pt x="25554" y="20201"/>
                </a:lnTo>
                <a:lnTo>
                  <a:pt x="24059" y="19510"/>
                </a:lnTo>
                <a:lnTo>
                  <a:pt x="22565" y="18746"/>
                </a:lnTo>
                <a:lnTo>
                  <a:pt x="20921" y="18030"/>
                </a:lnTo>
                <a:lnTo>
                  <a:pt x="19227" y="17340"/>
                </a:lnTo>
                <a:lnTo>
                  <a:pt x="17384" y="16748"/>
                </a:lnTo>
                <a:lnTo>
                  <a:pt x="15491" y="16180"/>
                </a:lnTo>
                <a:lnTo>
                  <a:pt x="13648" y="15514"/>
                </a:lnTo>
                <a:lnTo>
                  <a:pt x="13748" y="15440"/>
                </a:lnTo>
                <a:lnTo>
                  <a:pt x="14097" y="15292"/>
                </a:lnTo>
                <a:lnTo>
                  <a:pt x="14744" y="15120"/>
                </a:lnTo>
                <a:lnTo>
                  <a:pt x="15591" y="14898"/>
                </a:lnTo>
                <a:lnTo>
                  <a:pt x="16537" y="14676"/>
                </a:lnTo>
                <a:lnTo>
                  <a:pt x="18729" y="14306"/>
                </a:lnTo>
                <a:lnTo>
                  <a:pt x="19875" y="14207"/>
                </a:lnTo>
                <a:lnTo>
                  <a:pt x="21021" y="14182"/>
                </a:lnTo>
                <a:lnTo>
                  <a:pt x="22415" y="14207"/>
                </a:lnTo>
                <a:lnTo>
                  <a:pt x="24009" y="14281"/>
                </a:lnTo>
                <a:lnTo>
                  <a:pt x="25703" y="14380"/>
                </a:lnTo>
                <a:lnTo>
                  <a:pt x="27447" y="14503"/>
                </a:lnTo>
                <a:lnTo>
                  <a:pt x="29240" y="14651"/>
                </a:lnTo>
                <a:lnTo>
                  <a:pt x="30784" y="14799"/>
                </a:lnTo>
                <a:lnTo>
                  <a:pt x="32179" y="14922"/>
                </a:lnTo>
                <a:lnTo>
                  <a:pt x="33275" y="15070"/>
                </a:lnTo>
                <a:lnTo>
                  <a:pt x="34819" y="15366"/>
                </a:lnTo>
                <a:lnTo>
                  <a:pt x="36562" y="15761"/>
                </a:lnTo>
                <a:lnTo>
                  <a:pt x="38455" y="16254"/>
                </a:lnTo>
                <a:lnTo>
                  <a:pt x="40448" y="16822"/>
                </a:lnTo>
                <a:lnTo>
                  <a:pt x="42490" y="17488"/>
                </a:lnTo>
                <a:lnTo>
                  <a:pt x="44732" y="18203"/>
                </a:lnTo>
                <a:lnTo>
                  <a:pt x="49115" y="19732"/>
                </a:lnTo>
                <a:lnTo>
                  <a:pt x="53399" y="21336"/>
                </a:lnTo>
                <a:lnTo>
                  <a:pt x="55442" y="22125"/>
                </a:lnTo>
                <a:lnTo>
                  <a:pt x="57434" y="22890"/>
                </a:lnTo>
                <a:lnTo>
                  <a:pt x="59277" y="23630"/>
                </a:lnTo>
                <a:lnTo>
                  <a:pt x="60871" y="24271"/>
                </a:lnTo>
                <a:lnTo>
                  <a:pt x="62415" y="24887"/>
                </a:lnTo>
                <a:lnTo>
                  <a:pt x="63661" y="25405"/>
                </a:lnTo>
                <a:lnTo>
                  <a:pt x="64707" y="25849"/>
                </a:lnTo>
                <a:lnTo>
                  <a:pt x="65404" y="26170"/>
                </a:lnTo>
                <a:lnTo>
                  <a:pt x="64757" y="25381"/>
                </a:lnTo>
                <a:lnTo>
                  <a:pt x="63960" y="24690"/>
                </a:lnTo>
                <a:lnTo>
                  <a:pt x="63163" y="23950"/>
                </a:lnTo>
                <a:lnTo>
                  <a:pt x="62117" y="23260"/>
                </a:lnTo>
                <a:lnTo>
                  <a:pt x="60821" y="22643"/>
                </a:lnTo>
                <a:lnTo>
                  <a:pt x="59178" y="22051"/>
                </a:lnTo>
                <a:lnTo>
                  <a:pt x="57434" y="21484"/>
                </a:lnTo>
                <a:lnTo>
                  <a:pt x="55591" y="20892"/>
                </a:lnTo>
                <a:lnTo>
                  <a:pt x="53897" y="20349"/>
                </a:lnTo>
                <a:lnTo>
                  <a:pt x="52303" y="19806"/>
                </a:lnTo>
                <a:lnTo>
                  <a:pt x="51008" y="19264"/>
                </a:lnTo>
                <a:lnTo>
                  <a:pt x="49115" y="18277"/>
                </a:lnTo>
                <a:lnTo>
                  <a:pt x="47422" y="17414"/>
                </a:lnTo>
                <a:lnTo>
                  <a:pt x="46027" y="16600"/>
                </a:lnTo>
                <a:lnTo>
                  <a:pt x="44881" y="15909"/>
                </a:lnTo>
                <a:lnTo>
                  <a:pt x="43835" y="15268"/>
                </a:lnTo>
                <a:lnTo>
                  <a:pt x="42938" y="14651"/>
                </a:lnTo>
                <a:lnTo>
                  <a:pt x="42241" y="14059"/>
                </a:lnTo>
                <a:lnTo>
                  <a:pt x="41494" y="13516"/>
                </a:lnTo>
                <a:lnTo>
                  <a:pt x="40149" y="12431"/>
                </a:lnTo>
                <a:lnTo>
                  <a:pt x="38704" y="11272"/>
                </a:lnTo>
                <a:lnTo>
                  <a:pt x="37808" y="10655"/>
                </a:lnTo>
                <a:lnTo>
                  <a:pt x="36811" y="9965"/>
                </a:lnTo>
                <a:lnTo>
                  <a:pt x="35466" y="9225"/>
                </a:lnTo>
                <a:lnTo>
                  <a:pt x="34072" y="8608"/>
                </a:lnTo>
                <a:lnTo>
                  <a:pt x="32677" y="8139"/>
                </a:lnTo>
                <a:lnTo>
                  <a:pt x="31282" y="7745"/>
                </a:lnTo>
                <a:lnTo>
                  <a:pt x="29887" y="7375"/>
                </a:lnTo>
                <a:lnTo>
                  <a:pt x="29788" y="7301"/>
                </a:lnTo>
                <a:lnTo>
                  <a:pt x="30037" y="7153"/>
                </a:lnTo>
                <a:lnTo>
                  <a:pt x="30684" y="7054"/>
                </a:lnTo>
                <a:lnTo>
                  <a:pt x="31481" y="6906"/>
                </a:lnTo>
                <a:lnTo>
                  <a:pt x="32528" y="6758"/>
                </a:lnTo>
                <a:lnTo>
                  <a:pt x="33623" y="6610"/>
                </a:lnTo>
                <a:lnTo>
                  <a:pt x="35666" y="6314"/>
                </a:lnTo>
                <a:lnTo>
                  <a:pt x="36562" y="6215"/>
                </a:lnTo>
                <a:lnTo>
                  <a:pt x="37210" y="6141"/>
                </a:lnTo>
                <a:lnTo>
                  <a:pt x="39950" y="5944"/>
                </a:lnTo>
                <a:lnTo>
                  <a:pt x="42590" y="5993"/>
                </a:lnTo>
                <a:lnTo>
                  <a:pt x="45180" y="6289"/>
                </a:lnTo>
                <a:lnTo>
                  <a:pt x="47721" y="6832"/>
                </a:lnTo>
                <a:lnTo>
                  <a:pt x="50161" y="7547"/>
                </a:lnTo>
                <a:lnTo>
                  <a:pt x="52503" y="8460"/>
                </a:lnTo>
                <a:lnTo>
                  <a:pt x="54694" y="9545"/>
                </a:lnTo>
                <a:lnTo>
                  <a:pt x="56687" y="10828"/>
                </a:lnTo>
                <a:lnTo>
                  <a:pt x="58381" y="12160"/>
                </a:lnTo>
                <a:lnTo>
                  <a:pt x="59925" y="13615"/>
                </a:lnTo>
                <a:lnTo>
                  <a:pt x="61320" y="15268"/>
                </a:lnTo>
                <a:lnTo>
                  <a:pt x="62465" y="16970"/>
                </a:lnTo>
                <a:lnTo>
                  <a:pt x="63511" y="18721"/>
                </a:lnTo>
                <a:lnTo>
                  <a:pt x="64308" y="20571"/>
                </a:lnTo>
                <a:lnTo>
                  <a:pt x="65056" y="22544"/>
                </a:lnTo>
                <a:lnTo>
                  <a:pt x="65504" y="24542"/>
                </a:lnTo>
                <a:lnTo>
                  <a:pt x="65703" y="25085"/>
                </a:lnTo>
                <a:lnTo>
                  <a:pt x="66151" y="25775"/>
                </a:lnTo>
                <a:lnTo>
                  <a:pt x="66251" y="25233"/>
                </a:lnTo>
                <a:lnTo>
                  <a:pt x="66400" y="24567"/>
                </a:lnTo>
                <a:lnTo>
                  <a:pt x="66550" y="23876"/>
                </a:lnTo>
                <a:lnTo>
                  <a:pt x="66799" y="22421"/>
                </a:lnTo>
                <a:lnTo>
                  <a:pt x="66899" y="21780"/>
                </a:lnTo>
                <a:lnTo>
                  <a:pt x="66948" y="21237"/>
                </a:lnTo>
                <a:lnTo>
                  <a:pt x="67048" y="20793"/>
                </a:lnTo>
                <a:lnTo>
                  <a:pt x="67048" y="20201"/>
                </a:lnTo>
                <a:lnTo>
                  <a:pt x="67198" y="19708"/>
                </a:lnTo>
                <a:lnTo>
                  <a:pt x="67496" y="19042"/>
                </a:lnTo>
                <a:lnTo>
                  <a:pt x="67795" y="18252"/>
                </a:lnTo>
                <a:lnTo>
                  <a:pt x="68194" y="17340"/>
                </a:lnTo>
                <a:lnTo>
                  <a:pt x="68642" y="16328"/>
                </a:lnTo>
                <a:lnTo>
                  <a:pt x="69240" y="15218"/>
                </a:lnTo>
                <a:lnTo>
                  <a:pt x="69738" y="14133"/>
                </a:lnTo>
                <a:lnTo>
                  <a:pt x="70336" y="12974"/>
                </a:lnTo>
                <a:lnTo>
                  <a:pt x="70983" y="11839"/>
                </a:lnTo>
                <a:lnTo>
                  <a:pt x="71581" y="10705"/>
                </a:lnTo>
                <a:lnTo>
                  <a:pt x="72229" y="9669"/>
                </a:lnTo>
                <a:lnTo>
                  <a:pt x="72826" y="8633"/>
                </a:lnTo>
                <a:lnTo>
                  <a:pt x="73424" y="7745"/>
                </a:lnTo>
                <a:lnTo>
                  <a:pt x="73922" y="6931"/>
                </a:lnTo>
                <a:lnTo>
                  <a:pt x="74470" y="6289"/>
                </a:lnTo>
                <a:lnTo>
                  <a:pt x="74819" y="5796"/>
                </a:lnTo>
                <a:lnTo>
                  <a:pt x="75168" y="5475"/>
                </a:lnTo>
                <a:lnTo>
                  <a:pt x="76562" y="4612"/>
                </a:lnTo>
                <a:lnTo>
                  <a:pt x="77957" y="3921"/>
                </a:lnTo>
                <a:lnTo>
                  <a:pt x="79452" y="3255"/>
                </a:lnTo>
                <a:lnTo>
                  <a:pt x="80896" y="2688"/>
                </a:lnTo>
                <a:lnTo>
                  <a:pt x="82839" y="1997"/>
                </a:lnTo>
                <a:lnTo>
                  <a:pt x="84881" y="1405"/>
                </a:lnTo>
                <a:lnTo>
                  <a:pt x="87023" y="937"/>
                </a:lnTo>
                <a:lnTo>
                  <a:pt x="87621" y="813"/>
                </a:lnTo>
                <a:lnTo>
                  <a:pt x="88418" y="690"/>
                </a:lnTo>
                <a:lnTo>
                  <a:pt x="90460" y="320"/>
                </a:lnTo>
                <a:lnTo>
                  <a:pt x="91407" y="123"/>
                </a:lnTo>
                <a:lnTo>
                  <a:pt x="92204" y="24"/>
                </a:lnTo>
                <a:lnTo>
                  <a:pt x="92752" y="0"/>
                </a:lnTo>
                <a:close/>
              </a:path>
            </a:pathLst>
          </a:custGeom>
          <a:solidFill>
            <a:schemeClr val="lt1">
              <a:alpha val="7843"/>
            </a:schemeClr>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ndara"/>
              <a:ea typeface="Candara"/>
              <a:cs typeface="Candara"/>
              <a:sym typeface="Candar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76225" y="228601"/>
            <a:ext cx="8591550" cy="1066799"/>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9" name="Shape 79"/>
          <p:cNvSpPr txBox="1">
            <a:spLocks noGrp="1"/>
          </p:cNvSpPr>
          <p:nvPr>
            <p:ph type="body" idx="1"/>
          </p:nvPr>
        </p:nvSpPr>
        <p:spPr>
          <a:xfrm rot="5400000">
            <a:off x="2105025" y="-533400"/>
            <a:ext cx="4933948" cy="8591550"/>
          </a:xfrm>
          <a:prstGeom prst="rect">
            <a:avLst/>
          </a:prstGeom>
          <a:noFill/>
          <a:ln>
            <a:noFill/>
          </a:ln>
        </p:spPr>
        <p:txBody>
          <a:bodyPr lIns="91425" tIns="91425" rIns="91425" bIns="91425" anchor="t" anchorCtr="0"/>
          <a:lstStyle>
            <a:lvl1pPr marL="171450" marR="0" lvl="0" indent="-31750" algn="l" rtl="0">
              <a:spcBef>
                <a:spcPts val="600"/>
              </a:spcBef>
              <a:spcAft>
                <a:spcPts val="0"/>
              </a:spcAft>
              <a:buClr>
                <a:schemeClr val="accent1"/>
              </a:buClr>
              <a:buSzPct val="100000"/>
              <a:buFont typeface="Arial"/>
              <a:buChar char="•"/>
              <a:defRPr sz="2200" b="0" i="0" u="none" strike="noStrike" cap="none">
                <a:solidFill>
                  <a:schemeClr val="dk2"/>
                </a:solidFill>
                <a:latin typeface="Candara"/>
                <a:ea typeface="Candara"/>
                <a:cs typeface="Candara"/>
                <a:sym typeface="Candara"/>
              </a:defRPr>
            </a:lvl1pPr>
            <a:lvl2pPr marL="344488" marR="0" lvl="1" indent="-52388" algn="l" rtl="0">
              <a:spcBef>
                <a:spcPts val="600"/>
              </a:spcBef>
              <a:buClr>
                <a:schemeClr val="accent1"/>
              </a:buClr>
              <a:buSzPct val="100000"/>
              <a:buFont typeface="Arial"/>
              <a:buChar char="•"/>
              <a:defRPr sz="2000" b="0" i="0" u="none" strike="noStrike" cap="none">
                <a:solidFill>
                  <a:schemeClr val="dk2"/>
                </a:solidFill>
                <a:latin typeface="Candara"/>
                <a:ea typeface="Candara"/>
                <a:cs typeface="Candara"/>
                <a:sym typeface="Candara"/>
              </a:defRPr>
            </a:lvl2pPr>
            <a:lvl3pPr marL="515938" marR="0" lvl="2" indent="-71437"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80" name="Shape 80"/>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81" name="Shape 81"/>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82" name="Shape 82"/>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3"/>
        <p:cNvGrpSpPr/>
        <p:nvPr/>
      </p:nvGrpSpPr>
      <p:grpSpPr>
        <a:xfrm>
          <a:off x="0" y="0"/>
          <a:ext cx="0" cy="0"/>
          <a:chOff x="0" y="0"/>
          <a:chExt cx="0" cy="0"/>
        </a:xfrm>
      </p:grpSpPr>
      <p:sp>
        <p:nvSpPr>
          <p:cNvPr id="84" name="Shape 8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5" name="Shape 8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171450" marR="0" lvl="0" indent="-31750" algn="l" rtl="0">
              <a:spcBef>
                <a:spcPts val="600"/>
              </a:spcBef>
              <a:spcAft>
                <a:spcPts val="0"/>
              </a:spcAft>
              <a:buClr>
                <a:schemeClr val="accent1"/>
              </a:buClr>
              <a:buSzPct val="100000"/>
              <a:buFont typeface="Arial"/>
              <a:buChar char="•"/>
              <a:defRPr sz="2200" b="0" i="0" u="none" strike="noStrike" cap="none">
                <a:solidFill>
                  <a:schemeClr val="dk2"/>
                </a:solidFill>
                <a:latin typeface="Candara"/>
                <a:ea typeface="Candara"/>
                <a:cs typeface="Candara"/>
                <a:sym typeface="Candara"/>
              </a:defRPr>
            </a:lvl1pPr>
            <a:lvl2pPr marL="344488" marR="0" lvl="1" indent="-52388" algn="l" rtl="0">
              <a:spcBef>
                <a:spcPts val="600"/>
              </a:spcBef>
              <a:buClr>
                <a:schemeClr val="accent1"/>
              </a:buClr>
              <a:buSzPct val="100000"/>
              <a:buFont typeface="Arial"/>
              <a:buChar char="•"/>
              <a:defRPr sz="2000" b="0" i="0" u="none" strike="noStrike" cap="none">
                <a:solidFill>
                  <a:schemeClr val="dk2"/>
                </a:solidFill>
                <a:latin typeface="Candara"/>
                <a:ea typeface="Candara"/>
                <a:cs typeface="Candara"/>
                <a:sym typeface="Candara"/>
              </a:defRPr>
            </a:lvl2pPr>
            <a:lvl3pPr marL="515938" marR="0" lvl="2" indent="-71437"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86" name="Shape 86"/>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87" name="Shape 87"/>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88" name="Shape 88"/>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p:nvPr/>
        </p:nvSpPr>
        <p:spPr>
          <a:xfrm>
            <a:off x="5489633" y="0"/>
            <a:ext cx="3393767" cy="6858000"/>
          </a:xfrm>
          <a:custGeom>
            <a:avLst/>
            <a:gdLst/>
            <a:ahLst/>
            <a:cxnLst/>
            <a:rect l="0" t="0" r="0" b="0"/>
            <a:pathLst>
              <a:path w="120000" h="120000" extrusionOk="0">
                <a:moveTo>
                  <a:pt x="20622" y="50762"/>
                </a:moveTo>
                <a:lnTo>
                  <a:pt x="24009" y="53599"/>
                </a:lnTo>
                <a:lnTo>
                  <a:pt x="25056" y="54437"/>
                </a:lnTo>
                <a:lnTo>
                  <a:pt x="26052" y="55301"/>
                </a:lnTo>
                <a:lnTo>
                  <a:pt x="26799" y="55967"/>
                </a:lnTo>
                <a:lnTo>
                  <a:pt x="27247" y="56287"/>
                </a:lnTo>
                <a:lnTo>
                  <a:pt x="27845" y="56534"/>
                </a:lnTo>
                <a:lnTo>
                  <a:pt x="30186" y="57299"/>
                </a:lnTo>
                <a:lnTo>
                  <a:pt x="30784" y="57521"/>
                </a:lnTo>
                <a:lnTo>
                  <a:pt x="31731" y="57817"/>
                </a:lnTo>
                <a:lnTo>
                  <a:pt x="32727" y="58211"/>
                </a:lnTo>
                <a:lnTo>
                  <a:pt x="35118" y="59001"/>
                </a:lnTo>
                <a:lnTo>
                  <a:pt x="36264" y="59371"/>
                </a:lnTo>
                <a:lnTo>
                  <a:pt x="37310" y="59691"/>
                </a:lnTo>
                <a:lnTo>
                  <a:pt x="38107" y="59913"/>
                </a:lnTo>
                <a:lnTo>
                  <a:pt x="37957" y="59001"/>
                </a:lnTo>
                <a:lnTo>
                  <a:pt x="37608" y="58063"/>
                </a:lnTo>
                <a:lnTo>
                  <a:pt x="37061" y="57373"/>
                </a:lnTo>
                <a:lnTo>
                  <a:pt x="36363" y="56682"/>
                </a:lnTo>
                <a:lnTo>
                  <a:pt x="34221" y="55202"/>
                </a:lnTo>
                <a:lnTo>
                  <a:pt x="32029" y="53771"/>
                </a:lnTo>
                <a:lnTo>
                  <a:pt x="29738" y="52365"/>
                </a:lnTo>
                <a:lnTo>
                  <a:pt x="29389" y="52094"/>
                </a:lnTo>
                <a:lnTo>
                  <a:pt x="28991" y="51921"/>
                </a:lnTo>
                <a:lnTo>
                  <a:pt x="28542" y="51823"/>
                </a:lnTo>
                <a:lnTo>
                  <a:pt x="27895" y="51773"/>
                </a:lnTo>
                <a:lnTo>
                  <a:pt x="26749" y="51675"/>
                </a:lnTo>
                <a:lnTo>
                  <a:pt x="25504" y="51453"/>
                </a:lnTo>
                <a:lnTo>
                  <a:pt x="24308" y="51255"/>
                </a:lnTo>
                <a:lnTo>
                  <a:pt x="20622" y="50762"/>
                </a:lnTo>
                <a:close/>
                <a:moveTo>
                  <a:pt x="58381" y="49257"/>
                </a:moveTo>
                <a:lnTo>
                  <a:pt x="52353" y="50910"/>
                </a:lnTo>
                <a:lnTo>
                  <a:pt x="50361" y="51453"/>
                </a:lnTo>
                <a:lnTo>
                  <a:pt x="48468" y="51995"/>
                </a:lnTo>
                <a:lnTo>
                  <a:pt x="47671" y="52168"/>
                </a:lnTo>
                <a:lnTo>
                  <a:pt x="46824" y="52390"/>
                </a:lnTo>
                <a:lnTo>
                  <a:pt x="46127" y="52612"/>
                </a:lnTo>
                <a:lnTo>
                  <a:pt x="45529" y="52908"/>
                </a:lnTo>
                <a:lnTo>
                  <a:pt x="44632" y="53475"/>
                </a:lnTo>
                <a:lnTo>
                  <a:pt x="43686" y="54067"/>
                </a:lnTo>
                <a:lnTo>
                  <a:pt x="42640" y="54783"/>
                </a:lnTo>
                <a:lnTo>
                  <a:pt x="41643" y="55547"/>
                </a:lnTo>
                <a:lnTo>
                  <a:pt x="40846" y="56312"/>
                </a:lnTo>
                <a:lnTo>
                  <a:pt x="40298" y="56904"/>
                </a:lnTo>
                <a:lnTo>
                  <a:pt x="39950" y="57496"/>
                </a:lnTo>
                <a:lnTo>
                  <a:pt x="39850" y="57619"/>
                </a:lnTo>
                <a:lnTo>
                  <a:pt x="39850" y="57989"/>
                </a:lnTo>
                <a:lnTo>
                  <a:pt x="39800" y="58507"/>
                </a:lnTo>
                <a:lnTo>
                  <a:pt x="39651" y="59050"/>
                </a:lnTo>
                <a:lnTo>
                  <a:pt x="39501" y="60283"/>
                </a:lnTo>
                <a:lnTo>
                  <a:pt x="39452" y="60801"/>
                </a:lnTo>
                <a:lnTo>
                  <a:pt x="39352" y="61196"/>
                </a:lnTo>
                <a:lnTo>
                  <a:pt x="38854" y="63958"/>
                </a:lnTo>
                <a:lnTo>
                  <a:pt x="38306" y="66696"/>
                </a:lnTo>
                <a:lnTo>
                  <a:pt x="38256" y="67461"/>
                </a:lnTo>
                <a:lnTo>
                  <a:pt x="38107" y="68768"/>
                </a:lnTo>
                <a:lnTo>
                  <a:pt x="37907" y="70150"/>
                </a:lnTo>
                <a:lnTo>
                  <a:pt x="37907" y="71482"/>
                </a:lnTo>
                <a:lnTo>
                  <a:pt x="38057" y="72789"/>
                </a:lnTo>
                <a:lnTo>
                  <a:pt x="39701" y="73085"/>
                </a:lnTo>
                <a:lnTo>
                  <a:pt x="41394" y="73529"/>
                </a:lnTo>
                <a:lnTo>
                  <a:pt x="42938" y="74096"/>
                </a:lnTo>
                <a:lnTo>
                  <a:pt x="44483" y="74787"/>
                </a:lnTo>
                <a:lnTo>
                  <a:pt x="45828" y="75699"/>
                </a:lnTo>
                <a:lnTo>
                  <a:pt x="46973" y="76587"/>
                </a:lnTo>
                <a:lnTo>
                  <a:pt x="48219" y="77525"/>
                </a:lnTo>
                <a:lnTo>
                  <a:pt x="49364" y="78462"/>
                </a:lnTo>
                <a:lnTo>
                  <a:pt x="50311" y="79523"/>
                </a:lnTo>
                <a:lnTo>
                  <a:pt x="51257" y="81003"/>
                </a:lnTo>
                <a:lnTo>
                  <a:pt x="51905" y="82606"/>
                </a:lnTo>
                <a:lnTo>
                  <a:pt x="52303" y="84283"/>
                </a:lnTo>
                <a:lnTo>
                  <a:pt x="52303" y="84406"/>
                </a:lnTo>
                <a:lnTo>
                  <a:pt x="52353" y="84505"/>
                </a:lnTo>
                <a:lnTo>
                  <a:pt x="52503" y="82606"/>
                </a:lnTo>
                <a:lnTo>
                  <a:pt x="52702" y="80830"/>
                </a:lnTo>
                <a:lnTo>
                  <a:pt x="52951" y="79227"/>
                </a:lnTo>
                <a:lnTo>
                  <a:pt x="53150" y="77821"/>
                </a:lnTo>
                <a:lnTo>
                  <a:pt x="53300" y="76834"/>
                </a:lnTo>
                <a:lnTo>
                  <a:pt x="53549" y="75773"/>
                </a:lnTo>
                <a:lnTo>
                  <a:pt x="53698" y="74639"/>
                </a:lnTo>
                <a:lnTo>
                  <a:pt x="53897" y="73381"/>
                </a:lnTo>
                <a:lnTo>
                  <a:pt x="54097" y="72000"/>
                </a:lnTo>
                <a:lnTo>
                  <a:pt x="54346" y="70421"/>
                </a:lnTo>
                <a:lnTo>
                  <a:pt x="54645" y="68719"/>
                </a:lnTo>
                <a:lnTo>
                  <a:pt x="54943" y="66795"/>
                </a:lnTo>
                <a:lnTo>
                  <a:pt x="55342" y="63958"/>
                </a:lnTo>
                <a:lnTo>
                  <a:pt x="55740" y="61146"/>
                </a:lnTo>
                <a:lnTo>
                  <a:pt x="56089" y="58310"/>
                </a:lnTo>
                <a:lnTo>
                  <a:pt x="56687" y="55473"/>
                </a:lnTo>
                <a:lnTo>
                  <a:pt x="58381" y="49257"/>
                </a:lnTo>
                <a:close/>
                <a:moveTo>
                  <a:pt x="30933" y="49085"/>
                </a:moveTo>
                <a:lnTo>
                  <a:pt x="30834" y="49109"/>
                </a:lnTo>
                <a:lnTo>
                  <a:pt x="30684" y="49627"/>
                </a:lnTo>
                <a:lnTo>
                  <a:pt x="30535" y="50170"/>
                </a:lnTo>
                <a:lnTo>
                  <a:pt x="30386" y="50540"/>
                </a:lnTo>
                <a:lnTo>
                  <a:pt x="30186" y="50910"/>
                </a:lnTo>
                <a:lnTo>
                  <a:pt x="30087" y="51255"/>
                </a:lnTo>
                <a:lnTo>
                  <a:pt x="30336" y="51601"/>
                </a:lnTo>
                <a:lnTo>
                  <a:pt x="30784" y="51921"/>
                </a:lnTo>
                <a:lnTo>
                  <a:pt x="31183" y="52217"/>
                </a:lnTo>
                <a:lnTo>
                  <a:pt x="32826" y="53451"/>
                </a:lnTo>
                <a:lnTo>
                  <a:pt x="34420" y="54536"/>
                </a:lnTo>
                <a:lnTo>
                  <a:pt x="36214" y="55621"/>
                </a:lnTo>
                <a:lnTo>
                  <a:pt x="36413" y="55769"/>
                </a:lnTo>
                <a:lnTo>
                  <a:pt x="36712" y="55991"/>
                </a:lnTo>
                <a:lnTo>
                  <a:pt x="37459" y="56509"/>
                </a:lnTo>
                <a:lnTo>
                  <a:pt x="37907" y="56731"/>
                </a:lnTo>
                <a:lnTo>
                  <a:pt x="38256" y="56830"/>
                </a:lnTo>
                <a:lnTo>
                  <a:pt x="38605" y="56830"/>
                </a:lnTo>
                <a:lnTo>
                  <a:pt x="38904" y="56682"/>
                </a:lnTo>
                <a:lnTo>
                  <a:pt x="39202" y="56361"/>
                </a:lnTo>
                <a:lnTo>
                  <a:pt x="39651" y="55991"/>
                </a:lnTo>
                <a:lnTo>
                  <a:pt x="40099" y="55671"/>
                </a:lnTo>
                <a:lnTo>
                  <a:pt x="40398" y="55301"/>
                </a:lnTo>
                <a:lnTo>
                  <a:pt x="40448" y="54980"/>
                </a:lnTo>
                <a:lnTo>
                  <a:pt x="40149" y="54610"/>
                </a:lnTo>
                <a:lnTo>
                  <a:pt x="39651" y="54289"/>
                </a:lnTo>
                <a:lnTo>
                  <a:pt x="39153" y="53993"/>
                </a:lnTo>
                <a:lnTo>
                  <a:pt x="38206" y="53401"/>
                </a:lnTo>
                <a:lnTo>
                  <a:pt x="37310" y="52834"/>
                </a:lnTo>
                <a:lnTo>
                  <a:pt x="35516" y="51823"/>
                </a:lnTo>
                <a:lnTo>
                  <a:pt x="33872" y="50787"/>
                </a:lnTo>
                <a:lnTo>
                  <a:pt x="31930" y="49627"/>
                </a:lnTo>
                <a:lnTo>
                  <a:pt x="31880" y="49553"/>
                </a:lnTo>
                <a:lnTo>
                  <a:pt x="31481" y="49381"/>
                </a:lnTo>
                <a:lnTo>
                  <a:pt x="31332" y="49257"/>
                </a:lnTo>
                <a:lnTo>
                  <a:pt x="31183" y="49183"/>
                </a:lnTo>
                <a:lnTo>
                  <a:pt x="31083" y="49159"/>
                </a:lnTo>
                <a:lnTo>
                  <a:pt x="30933" y="49085"/>
                </a:lnTo>
                <a:close/>
                <a:moveTo>
                  <a:pt x="29290" y="48641"/>
                </a:moveTo>
                <a:lnTo>
                  <a:pt x="28642" y="48690"/>
                </a:lnTo>
                <a:lnTo>
                  <a:pt x="28343" y="48690"/>
                </a:lnTo>
                <a:lnTo>
                  <a:pt x="27845" y="48715"/>
                </a:lnTo>
                <a:lnTo>
                  <a:pt x="27148" y="48715"/>
                </a:lnTo>
                <a:lnTo>
                  <a:pt x="26650" y="48764"/>
                </a:lnTo>
                <a:lnTo>
                  <a:pt x="26201" y="48764"/>
                </a:lnTo>
                <a:lnTo>
                  <a:pt x="26002" y="48715"/>
                </a:lnTo>
                <a:lnTo>
                  <a:pt x="26749" y="49307"/>
                </a:lnTo>
                <a:lnTo>
                  <a:pt x="28493" y="50466"/>
                </a:lnTo>
                <a:lnTo>
                  <a:pt x="28792" y="50614"/>
                </a:lnTo>
                <a:lnTo>
                  <a:pt x="28991" y="50565"/>
                </a:lnTo>
                <a:lnTo>
                  <a:pt x="29240" y="50392"/>
                </a:lnTo>
                <a:lnTo>
                  <a:pt x="29389" y="50170"/>
                </a:lnTo>
                <a:lnTo>
                  <a:pt x="29439" y="49923"/>
                </a:lnTo>
                <a:lnTo>
                  <a:pt x="29539" y="49701"/>
                </a:lnTo>
                <a:lnTo>
                  <a:pt x="29738" y="49257"/>
                </a:lnTo>
                <a:lnTo>
                  <a:pt x="29788" y="49035"/>
                </a:lnTo>
                <a:lnTo>
                  <a:pt x="29788" y="48838"/>
                </a:lnTo>
                <a:lnTo>
                  <a:pt x="29688" y="48715"/>
                </a:lnTo>
                <a:lnTo>
                  <a:pt x="29290" y="48641"/>
                </a:lnTo>
                <a:close/>
                <a:moveTo>
                  <a:pt x="92752" y="0"/>
                </a:moveTo>
                <a:lnTo>
                  <a:pt x="92951" y="123"/>
                </a:lnTo>
                <a:lnTo>
                  <a:pt x="93100" y="468"/>
                </a:lnTo>
                <a:lnTo>
                  <a:pt x="93200" y="961"/>
                </a:lnTo>
                <a:lnTo>
                  <a:pt x="93250" y="1627"/>
                </a:lnTo>
                <a:lnTo>
                  <a:pt x="93349" y="2392"/>
                </a:lnTo>
                <a:lnTo>
                  <a:pt x="93349" y="3181"/>
                </a:lnTo>
                <a:lnTo>
                  <a:pt x="93200" y="4785"/>
                </a:lnTo>
                <a:lnTo>
                  <a:pt x="93100" y="5475"/>
                </a:lnTo>
                <a:lnTo>
                  <a:pt x="92951" y="6092"/>
                </a:lnTo>
                <a:lnTo>
                  <a:pt x="92801" y="6536"/>
                </a:lnTo>
                <a:lnTo>
                  <a:pt x="92154" y="7671"/>
                </a:lnTo>
                <a:lnTo>
                  <a:pt x="91207" y="8707"/>
                </a:lnTo>
                <a:lnTo>
                  <a:pt x="89962" y="9693"/>
                </a:lnTo>
                <a:lnTo>
                  <a:pt x="88617" y="10655"/>
                </a:lnTo>
                <a:lnTo>
                  <a:pt x="85678" y="12456"/>
                </a:lnTo>
                <a:lnTo>
                  <a:pt x="83038" y="14059"/>
                </a:lnTo>
                <a:lnTo>
                  <a:pt x="77459" y="17192"/>
                </a:lnTo>
                <a:lnTo>
                  <a:pt x="74919" y="18820"/>
                </a:lnTo>
                <a:lnTo>
                  <a:pt x="74321" y="19214"/>
                </a:lnTo>
                <a:lnTo>
                  <a:pt x="73623" y="19782"/>
                </a:lnTo>
                <a:lnTo>
                  <a:pt x="72777" y="20349"/>
                </a:lnTo>
                <a:lnTo>
                  <a:pt x="71980" y="21015"/>
                </a:lnTo>
                <a:lnTo>
                  <a:pt x="70186" y="22322"/>
                </a:lnTo>
                <a:lnTo>
                  <a:pt x="69389" y="22865"/>
                </a:lnTo>
                <a:lnTo>
                  <a:pt x="68742" y="23309"/>
                </a:lnTo>
                <a:lnTo>
                  <a:pt x="68144" y="23630"/>
                </a:lnTo>
                <a:lnTo>
                  <a:pt x="67945" y="26639"/>
                </a:lnTo>
                <a:lnTo>
                  <a:pt x="68642" y="26096"/>
                </a:lnTo>
                <a:lnTo>
                  <a:pt x="69339" y="25578"/>
                </a:lnTo>
                <a:lnTo>
                  <a:pt x="69887" y="25159"/>
                </a:lnTo>
                <a:lnTo>
                  <a:pt x="71531" y="23556"/>
                </a:lnTo>
                <a:lnTo>
                  <a:pt x="72777" y="22495"/>
                </a:lnTo>
                <a:lnTo>
                  <a:pt x="74022" y="21484"/>
                </a:lnTo>
                <a:lnTo>
                  <a:pt x="75317" y="20398"/>
                </a:lnTo>
                <a:lnTo>
                  <a:pt x="76712" y="19338"/>
                </a:lnTo>
                <a:lnTo>
                  <a:pt x="78206" y="18326"/>
                </a:lnTo>
                <a:lnTo>
                  <a:pt x="79800" y="17414"/>
                </a:lnTo>
                <a:lnTo>
                  <a:pt x="81594" y="16600"/>
                </a:lnTo>
                <a:lnTo>
                  <a:pt x="83486" y="15958"/>
                </a:lnTo>
                <a:lnTo>
                  <a:pt x="85479" y="15490"/>
                </a:lnTo>
                <a:lnTo>
                  <a:pt x="87521" y="15144"/>
                </a:lnTo>
                <a:lnTo>
                  <a:pt x="89514" y="14972"/>
                </a:lnTo>
                <a:lnTo>
                  <a:pt x="91556" y="14922"/>
                </a:lnTo>
                <a:lnTo>
                  <a:pt x="94146" y="15144"/>
                </a:lnTo>
                <a:lnTo>
                  <a:pt x="96637" y="15588"/>
                </a:lnTo>
                <a:lnTo>
                  <a:pt x="97285" y="15687"/>
                </a:lnTo>
                <a:lnTo>
                  <a:pt x="98082" y="15835"/>
                </a:lnTo>
                <a:lnTo>
                  <a:pt x="99078" y="16032"/>
                </a:lnTo>
                <a:lnTo>
                  <a:pt x="99925" y="16180"/>
                </a:lnTo>
                <a:lnTo>
                  <a:pt x="100672" y="16328"/>
                </a:lnTo>
                <a:lnTo>
                  <a:pt x="101270" y="16378"/>
                </a:lnTo>
                <a:lnTo>
                  <a:pt x="101469" y="16452"/>
                </a:lnTo>
                <a:lnTo>
                  <a:pt x="101320" y="16501"/>
                </a:lnTo>
                <a:lnTo>
                  <a:pt x="100971" y="16575"/>
                </a:lnTo>
                <a:lnTo>
                  <a:pt x="100473" y="16674"/>
                </a:lnTo>
                <a:lnTo>
                  <a:pt x="99128" y="16970"/>
                </a:lnTo>
                <a:lnTo>
                  <a:pt x="98530" y="17118"/>
                </a:lnTo>
                <a:lnTo>
                  <a:pt x="98032" y="17216"/>
                </a:lnTo>
                <a:lnTo>
                  <a:pt x="97135" y="17512"/>
                </a:lnTo>
                <a:lnTo>
                  <a:pt x="96189" y="17808"/>
                </a:lnTo>
                <a:lnTo>
                  <a:pt x="94943" y="18129"/>
                </a:lnTo>
                <a:lnTo>
                  <a:pt x="93449" y="18573"/>
                </a:lnTo>
                <a:lnTo>
                  <a:pt x="91805" y="19017"/>
                </a:lnTo>
                <a:lnTo>
                  <a:pt x="89962" y="19510"/>
                </a:lnTo>
                <a:lnTo>
                  <a:pt x="87970" y="20053"/>
                </a:lnTo>
                <a:lnTo>
                  <a:pt x="85927" y="20620"/>
                </a:lnTo>
                <a:lnTo>
                  <a:pt x="83835" y="21188"/>
                </a:lnTo>
                <a:lnTo>
                  <a:pt x="81743" y="21804"/>
                </a:lnTo>
                <a:lnTo>
                  <a:pt x="79651" y="22396"/>
                </a:lnTo>
                <a:lnTo>
                  <a:pt x="77708" y="23013"/>
                </a:lnTo>
                <a:lnTo>
                  <a:pt x="75765" y="23580"/>
                </a:lnTo>
                <a:lnTo>
                  <a:pt x="74072" y="24147"/>
                </a:lnTo>
                <a:lnTo>
                  <a:pt x="72528" y="24641"/>
                </a:lnTo>
                <a:lnTo>
                  <a:pt x="71282" y="25159"/>
                </a:lnTo>
                <a:lnTo>
                  <a:pt x="70286" y="25578"/>
                </a:lnTo>
                <a:lnTo>
                  <a:pt x="69589" y="25997"/>
                </a:lnTo>
                <a:lnTo>
                  <a:pt x="69090" y="26318"/>
                </a:lnTo>
                <a:lnTo>
                  <a:pt x="68642" y="26713"/>
                </a:lnTo>
                <a:lnTo>
                  <a:pt x="68144" y="27181"/>
                </a:lnTo>
                <a:lnTo>
                  <a:pt x="67696" y="27625"/>
                </a:lnTo>
                <a:lnTo>
                  <a:pt x="67696" y="27724"/>
                </a:lnTo>
                <a:lnTo>
                  <a:pt x="67795" y="27798"/>
                </a:lnTo>
                <a:lnTo>
                  <a:pt x="67845" y="27847"/>
                </a:lnTo>
                <a:lnTo>
                  <a:pt x="67945" y="27921"/>
                </a:lnTo>
                <a:lnTo>
                  <a:pt x="68144" y="27724"/>
                </a:lnTo>
                <a:lnTo>
                  <a:pt x="70435" y="27477"/>
                </a:lnTo>
                <a:lnTo>
                  <a:pt x="72528" y="27107"/>
                </a:lnTo>
                <a:lnTo>
                  <a:pt x="74520" y="26639"/>
                </a:lnTo>
                <a:lnTo>
                  <a:pt x="76363" y="26096"/>
                </a:lnTo>
                <a:lnTo>
                  <a:pt x="78057" y="25529"/>
                </a:lnTo>
                <a:lnTo>
                  <a:pt x="81444" y="24271"/>
                </a:lnTo>
                <a:lnTo>
                  <a:pt x="83188" y="23654"/>
                </a:lnTo>
                <a:lnTo>
                  <a:pt x="84931" y="23112"/>
                </a:lnTo>
                <a:lnTo>
                  <a:pt x="87023" y="22421"/>
                </a:lnTo>
                <a:lnTo>
                  <a:pt x="89016" y="21656"/>
                </a:lnTo>
                <a:lnTo>
                  <a:pt x="90809" y="20818"/>
                </a:lnTo>
                <a:lnTo>
                  <a:pt x="92652" y="20028"/>
                </a:lnTo>
                <a:lnTo>
                  <a:pt x="94645" y="19288"/>
                </a:lnTo>
                <a:lnTo>
                  <a:pt x="97584" y="18425"/>
                </a:lnTo>
                <a:lnTo>
                  <a:pt x="100672" y="17636"/>
                </a:lnTo>
                <a:lnTo>
                  <a:pt x="107148" y="16106"/>
                </a:lnTo>
                <a:lnTo>
                  <a:pt x="107447" y="16032"/>
                </a:lnTo>
                <a:lnTo>
                  <a:pt x="107845" y="15835"/>
                </a:lnTo>
                <a:lnTo>
                  <a:pt x="109190" y="15342"/>
                </a:lnTo>
                <a:lnTo>
                  <a:pt x="109838" y="15046"/>
                </a:lnTo>
                <a:lnTo>
                  <a:pt x="110485" y="14799"/>
                </a:lnTo>
                <a:lnTo>
                  <a:pt x="111033" y="14577"/>
                </a:lnTo>
                <a:lnTo>
                  <a:pt x="111382" y="14429"/>
                </a:lnTo>
                <a:lnTo>
                  <a:pt x="111531" y="14380"/>
                </a:lnTo>
                <a:lnTo>
                  <a:pt x="111531" y="14503"/>
                </a:lnTo>
                <a:lnTo>
                  <a:pt x="111382" y="14676"/>
                </a:lnTo>
                <a:lnTo>
                  <a:pt x="111183" y="14873"/>
                </a:lnTo>
                <a:lnTo>
                  <a:pt x="111033" y="14972"/>
                </a:lnTo>
                <a:lnTo>
                  <a:pt x="110635" y="15514"/>
                </a:lnTo>
                <a:lnTo>
                  <a:pt x="110485" y="16106"/>
                </a:lnTo>
                <a:lnTo>
                  <a:pt x="110585" y="16674"/>
                </a:lnTo>
                <a:lnTo>
                  <a:pt x="110635" y="17290"/>
                </a:lnTo>
                <a:lnTo>
                  <a:pt x="110635" y="17882"/>
                </a:lnTo>
                <a:lnTo>
                  <a:pt x="110386" y="19091"/>
                </a:lnTo>
                <a:lnTo>
                  <a:pt x="109838" y="20201"/>
                </a:lnTo>
                <a:lnTo>
                  <a:pt x="109041" y="21336"/>
                </a:lnTo>
                <a:lnTo>
                  <a:pt x="107945" y="22396"/>
                </a:lnTo>
                <a:lnTo>
                  <a:pt x="106550" y="23383"/>
                </a:lnTo>
                <a:lnTo>
                  <a:pt x="104856" y="24246"/>
                </a:lnTo>
                <a:lnTo>
                  <a:pt x="102963" y="25085"/>
                </a:lnTo>
                <a:lnTo>
                  <a:pt x="100722" y="25775"/>
                </a:lnTo>
                <a:lnTo>
                  <a:pt x="98331" y="26392"/>
                </a:lnTo>
                <a:lnTo>
                  <a:pt x="95691" y="26910"/>
                </a:lnTo>
                <a:lnTo>
                  <a:pt x="92801" y="27255"/>
                </a:lnTo>
                <a:lnTo>
                  <a:pt x="89813" y="27527"/>
                </a:lnTo>
                <a:lnTo>
                  <a:pt x="86625" y="27699"/>
                </a:lnTo>
                <a:lnTo>
                  <a:pt x="83536" y="27798"/>
                </a:lnTo>
                <a:lnTo>
                  <a:pt x="80547" y="27921"/>
                </a:lnTo>
                <a:lnTo>
                  <a:pt x="83636" y="28020"/>
                </a:lnTo>
                <a:lnTo>
                  <a:pt x="86276" y="28217"/>
                </a:lnTo>
                <a:lnTo>
                  <a:pt x="88866" y="28464"/>
                </a:lnTo>
                <a:lnTo>
                  <a:pt x="91357" y="28785"/>
                </a:lnTo>
                <a:lnTo>
                  <a:pt x="93698" y="29229"/>
                </a:lnTo>
                <a:lnTo>
                  <a:pt x="95840" y="29771"/>
                </a:lnTo>
                <a:lnTo>
                  <a:pt x="98181" y="30561"/>
                </a:lnTo>
                <a:lnTo>
                  <a:pt x="100323" y="31473"/>
                </a:lnTo>
                <a:lnTo>
                  <a:pt x="102067" y="32460"/>
                </a:lnTo>
                <a:lnTo>
                  <a:pt x="103611" y="33521"/>
                </a:lnTo>
                <a:lnTo>
                  <a:pt x="104856" y="34581"/>
                </a:lnTo>
                <a:lnTo>
                  <a:pt x="105952" y="35691"/>
                </a:lnTo>
                <a:lnTo>
                  <a:pt x="106749" y="36801"/>
                </a:lnTo>
                <a:lnTo>
                  <a:pt x="107496" y="37911"/>
                </a:lnTo>
                <a:lnTo>
                  <a:pt x="107945" y="38972"/>
                </a:lnTo>
                <a:lnTo>
                  <a:pt x="108293" y="39983"/>
                </a:lnTo>
                <a:lnTo>
                  <a:pt x="108542" y="40945"/>
                </a:lnTo>
                <a:lnTo>
                  <a:pt x="108692" y="41808"/>
                </a:lnTo>
                <a:lnTo>
                  <a:pt x="108692" y="43239"/>
                </a:lnTo>
                <a:lnTo>
                  <a:pt x="108542" y="43782"/>
                </a:lnTo>
                <a:lnTo>
                  <a:pt x="108443" y="44127"/>
                </a:lnTo>
                <a:lnTo>
                  <a:pt x="108293" y="44324"/>
                </a:lnTo>
                <a:lnTo>
                  <a:pt x="108144" y="44324"/>
                </a:lnTo>
                <a:lnTo>
                  <a:pt x="107198" y="43584"/>
                </a:lnTo>
                <a:lnTo>
                  <a:pt x="106201" y="42894"/>
                </a:lnTo>
                <a:lnTo>
                  <a:pt x="105006" y="42252"/>
                </a:lnTo>
                <a:lnTo>
                  <a:pt x="103661" y="41586"/>
                </a:lnTo>
                <a:lnTo>
                  <a:pt x="102067" y="41044"/>
                </a:lnTo>
                <a:lnTo>
                  <a:pt x="100572" y="40649"/>
                </a:lnTo>
                <a:lnTo>
                  <a:pt x="99327" y="40279"/>
                </a:lnTo>
                <a:lnTo>
                  <a:pt x="98082" y="39983"/>
                </a:lnTo>
                <a:lnTo>
                  <a:pt x="96936" y="39736"/>
                </a:lnTo>
                <a:lnTo>
                  <a:pt x="93599" y="38972"/>
                </a:lnTo>
                <a:lnTo>
                  <a:pt x="92353" y="38676"/>
                </a:lnTo>
                <a:lnTo>
                  <a:pt x="91108" y="38355"/>
                </a:lnTo>
                <a:lnTo>
                  <a:pt x="89713" y="37911"/>
                </a:lnTo>
                <a:lnTo>
                  <a:pt x="86425" y="36826"/>
                </a:lnTo>
                <a:lnTo>
                  <a:pt x="84533" y="36110"/>
                </a:lnTo>
                <a:lnTo>
                  <a:pt x="82291" y="35223"/>
                </a:lnTo>
                <a:lnTo>
                  <a:pt x="81046" y="34655"/>
                </a:lnTo>
                <a:lnTo>
                  <a:pt x="79750" y="33891"/>
                </a:lnTo>
                <a:lnTo>
                  <a:pt x="75566" y="31251"/>
                </a:lnTo>
                <a:lnTo>
                  <a:pt x="74171" y="30511"/>
                </a:lnTo>
                <a:lnTo>
                  <a:pt x="72677" y="29870"/>
                </a:lnTo>
                <a:lnTo>
                  <a:pt x="71282" y="29475"/>
                </a:lnTo>
                <a:lnTo>
                  <a:pt x="69539" y="29130"/>
                </a:lnTo>
                <a:lnTo>
                  <a:pt x="67795" y="28859"/>
                </a:lnTo>
                <a:lnTo>
                  <a:pt x="67546" y="28859"/>
                </a:lnTo>
                <a:lnTo>
                  <a:pt x="67247" y="29155"/>
                </a:lnTo>
                <a:lnTo>
                  <a:pt x="67198" y="29401"/>
                </a:lnTo>
                <a:lnTo>
                  <a:pt x="67048" y="29673"/>
                </a:lnTo>
                <a:lnTo>
                  <a:pt x="66948" y="29771"/>
                </a:lnTo>
                <a:lnTo>
                  <a:pt x="66899" y="30067"/>
                </a:lnTo>
                <a:lnTo>
                  <a:pt x="66650" y="30511"/>
                </a:lnTo>
                <a:lnTo>
                  <a:pt x="66450" y="31005"/>
                </a:lnTo>
                <a:lnTo>
                  <a:pt x="66002" y="32090"/>
                </a:lnTo>
                <a:lnTo>
                  <a:pt x="65853" y="32583"/>
                </a:lnTo>
                <a:lnTo>
                  <a:pt x="65006" y="35050"/>
                </a:lnTo>
                <a:lnTo>
                  <a:pt x="64009" y="37566"/>
                </a:lnTo>
                <a:lnTo>
                  <a:pt x="63063" y="40032"/>
                </a:lnTo>
                <a:lnTo>
                  <a:pt x="61818" y="43930"/>
                </a:lnTo>
                <a:lnTo>
                  <a:pt x="60672" y="47876"/>
                </a:lnTo>
                <a:lnTo>
                  <a:pt x="61618" y="47531"/>
                </a:lnTo>
                <a:lnTo>
                  <a:pt x="62465" y="47161"/>
                </a:lnTo>
                <a:lnTo>
                  <a:pt x="63013" y="46865"/>
                </a:lnTo>
                <a:lnTo>
                  <a:pt x="63312" y="46495"/>
                </a:lnTo>
                <a:lnTo>
                  <a:pt x="63511" y="46150"/>
                </a:lnTo>
                <a:lnTo>
                  <a:pt x="63810" y="45780"/>
                </a:lnTo>
                <a:lnTo>
                  <a:pt x="64408" y="45336"/>
                </a:lnTo>
                <a:lnTo>
                  <a:pt x="65205" y="45015"/>
                </a:lnTo>
                <a:lnTo>
                  <a:pt x="66151" y="44793"/>
                </a:lnTo>
                <a:lnTo>
                  <a:pt x="67198" y="44719"/>
                </a:lnTo>
                <a:lnTo>
                  <a:pt x="68194" y="44793"/>
                </a:lnTo>
                <a:lnTo>
                  <a:pt x="69240" y="44966"/>
                </a:lnTo>
                <a:lnTo>
                  <a:pt x="69439" y="45040"/>
                </a:lnTo>
                <a:lnTo>
                  <a:pt x="70336" y="45262"/>
                </a:lnTo>
                <a:lnTo>
                  <a:pt x="70585" y="45336"/>
                </a:lnTo>
                <a:lnTo>
                  <a:pt x="70784" y="45508"/>
                </a:lnTo>
                <a:lnTo>
                  <a:pt x="70933" y="45706"/>
                </a:lnTo>
                <a:lnTo>
                  <a:pt x="70983" y="45854"/>
                </a:lnTo>
                <a:lnTo>
                  <a:pt x="70983" y="46100"/>
                </a:lnTo>
                <a:lnTo>
                  <a:pt x="71083" y="46347"/>
                </a:lnTo>
                <a:lnTo>
                  <a:pt x="71083" y="46618"/>
                </a:lnTo>
                <a:lnTo>
                  <a:pt x="70734" y="47112"/>
                </a:lnTo>
                <a:lnTo>
                  <a:pt x="70136" y="47531"/>
                </a:lnTo>
                <a:lnTo>
                  <a:pt x="69339" y="47852"/>
                </a:lnTo>
                <a:lnTo>
                  <a:pt x="68343" y="48073"/>
                </a:lnTo>
                <a:lnTo>
                  <a:pt x="67247" y="48172"/>
                </a:lnTo>
                <a:lnTo>
                  <a:pt x="66151" y="48221"/>
                </a:lnTo>
                <a:lnTo>
                  <a:pt x="65404" y="48172"/>
                </a:lnTo>
                <a:lnTo>
                  <a:pt x="64707" y="48098"/>
                </a:lnTo>
                <a:lnTo>
                  <a:pt x="63860" y="48024"/>
                </a:lnTo>
                <a:lnTo>
                  <a:pt x="63163" y="48073"/>
                </a:lnTo>
                <a:lnTo>
                  <a:pt x="62266" y="48221"/>
                </a:lnTo>
                <a:lnTo>
                  <a:pt x="61320" y="48468"/>
                </a:lnTo>
                <a:lnTo>
                  <a:pt x="60423" y="48715"/>
                </a:lnTo>
                <a:lnTo>
                  <a:pt x="60273" y="49159"/>
                </a:lnTo>
                <a:lnTo>
                  <a:pt x="60074" y="49627"/>
                </a:lnTo>
                <a:lnTo>
                  <a:pt x="58729" y="54857"/>
                </a:lnTo>
                <a:lnTo>
                  <a:pt x="57633" y="60110"/>
                </a:lnTo>
                <a:lnTo>
                  <a:pt x="57185" y="62873"/>
                </a:lnTo>
                <a:lnTo>
                  <a:pt x="56836" y="65562"/>
                </a:lnTo>
                <a:lnTo>
                  <a:pt x="56637" y="68250"/>
                </a:lnTo>
                <a:lnTo>
                  <a:pt x="56338" y="71013"/>
                </a:lnTo>
                <a:lnTo>
                  <a:pt x="55890" y="73923"/>
                </a:lnTo>
                <a:lnTo>
                  <a:pt x="54993" y="79893"/>
                </a:lnTo>
                <a:lnTo>
                  <a:pt x="54694" y="82803"/>
                </a:lnTo>
                <a:lnTo>
                  <a:pt x="54645" y="84727"/>
                </a:lnTo>
                <a:lnTo>
                  <a:pt x="54495" y="86750"/>
                </a:lnTo>
                <a:lnTo>
                  <a:pt x="54246" y="88871"/>
                </a:lnTo>
                <a:lnTo>
                  <a:pt x="54196" y="90943"/>
                </a:lnTo>
                <a:lnTo>
                  <a:pt x="54097" y="92990"/>
                </a:lnTo>
                <a:lnTo>
                  <a:pt x="54097" y="94914"/>
                </a:lnTo>
                <a:lnTo>
                  <a:pt x="54196" y="96073"/>
                </a:lnTo>
                <a:lnTo>
                  <a:pt x="54346" y="97455"/>
                </a:lnTo>
                <a:lnTo>
                  <a:pt x="54495" y="98935"/>
                </a:lnTo>
                <a:lnTo>
                  <a:pt x="54694" y="100439"/>
                </a:lnTo>
                <a:lnTo>
                  <a:pt x="55591" y="99601"/>
                </a:lnTo>
                <a:lnTo>
                  <a:pt x="56388" y="98861"/>
                </a:lnTo>
                <a:lnTo>
                  <a:pt x="57185" y="98219"/>
                </a:lnTo>
                <a:lnTo>
                  <a:pt x="58281" y="97381"/>
                </a:lnTo>
                <a:lnTo>
                  <a:pt x="59427" y="96690"/>
                </a:lnTo>
                <a:lnTo>
                  <a:pt x="60523" y="96024"/>
                </a:lnTo>
                <a:lnTo>
                  <a:pt x="61469" y="95383"/>
                </a:lnTo>
                <a:lnTo>
                  <a:pt x="62266" y="94643"/>
                </a:lnTo>
                <a:lnTo>
                  <a:pt x="63661" y="93311"/>
                </a:lnTo>
                <a:lnTo>
                  <a:pt x="65255" y="92028"/>
                </a:lnTo>
                <a:lnTo>
                  <a:pt x="66948" y="90770"/>
                </a:lnTo>
                <a:lnTo>
                  <a:pt x="68792" y="89463"/>
                </a:lnTo>
                <a:lnTo>
                  <a:pt x="70635" y="88106"/>
                </a:lnTo>
                <a:lnTo>
                  <a:pt x="72528" y="86725"/>
                </a:lnTo>
                <a:lnTo>
                  <a:pt x="74520" y="85344"/>
                </a:lnTo>
                <a:lnTo>
                  <a:pt x="76662" y="84036"/>
                </a:lnTo>
                <a:lnTo>
                  <a:pt x="78854" y="82803"/>
                </a:lnTo>
                <a:lnTo>
                  <a:pt x="81145" y="81669"/>
                </a:lnTo>
                <a:lnTo>
                  <a:pt x="84134" y="80509"/>
                </a:lnTo>
                <a:lnTo>
                  <a:pt x="87222" y="79523"/>
                </a:lnTo>
                <a:lnTo>
                  <a:pt x="90410" y="78733"/>
                </a:lnTo>
                <a:lnTo>
                  <a:pt x="93698" y="78166"/>
                </a:lnTo>
                <a:lnTo>
                  <a:pt x="96936" y="77821"/>
                </a:lnTo>
                <a:lnTo>
                  <a:pt x="100174" y="77673"/>
                </a:lnTo>
                <a:lnTo>
                  <a:pt x="103362" y="77747"/>
                </a:lnTo>
                <a:lnTo>
                  <a:pt x="106600" y="78043"/>
                </a:lnTo>
                <a:lnTo>
                  <a:pt x="109688" y="78511"/>
                </a:lnTo>
                <a:lnTo>
                  <a:pt x="112727" y="79202"/>
                </a:lnTo>
                <a:lnTo>
                  <a:pt x="113424" y="79424"/>
                </a:lnTo>
                <a:lnTo>
                  <a:pt x="114321" y="79695"/>
                </a:lnTo>
                <a:lnTo>
                  <a:pt x="115267" y="80041"/>
                </a:lnTo>
                <a:lnTo>
                  <a:pt x="116214" y="80386"/>
                </a:lnTo>
                <a:lnTo>
                  <a:pt x="117210" y="80805"/>
                </a:lnTo>
                <a:lnTo>
                  <a:pt x="118057" y="81126"/>
                </a:lnTo>
                <a:lnTo>
                  <a:pt x="118804" y="81447"/>
                </a:lnTo>
                <a:lnTo>
                  <a:pt x="119452" y="81693"/>
                </a:lnTo>
                <a:lnTo>
                  <a:pt x="119850" y="81841"/>
                </a:lnTo>
                <a:lnTo>
                  <a:pt x="120000" y="81915"/>
                </a:lnTo>
                <a:lnTo>
                  <a:pt x="119750" y="81915"/>
                </a:lnTo>
                <a:lnTo>
                  <a:pt x="119252" y="81965"/>
                </a:lnTo>
                <a:lnTo>
                  <a:pt x="118455" y="82039"/>
                </a:lnTo>
                <a:lnTo>
                  <a:pt x="117509" y="82063"/>
                </a:lnTo>
                <a:lnTo>
                  <a:pt x="116463" y="82137"/>
                </a:lnTo>
                <a:lnTo>
                  <a:pt x="114570" y="82285"/>
                </a:lnTo>
                <a:lnTo>
                  <a:pt x="113872" y="82335"/>
                </a:lnTo>
                <a:lnTo>
                  <a:pt x="113424" y="82359"/>
                </a:lnTo>
                <a:lnTo>
                  <a:pt x="108891" y="82877"/>
                </a:lnTo>
                <a:lnTo>
                  <a:pt x="104508" y="83371"/>
                </a:lnTo>
                <a:lnTo>
                  <a:pt x="100074" y="83963"/>
                </a:lnTo>
                <a:lnTo>
                  <a:pt x="95740" y="84678"/>
                </a:lnTo>
                <a:lnTo>
                  <a:pt x="91407" y="85566"/>
                </a:lnTo>
                <a:lnTo>
                  <a:pt x="87372" y="86429"/>
                </a:lnTo>
                <a:lnTo>
                  <a:pt x="83636" y="87366"/>
                </a:lnTo>
                <a:lnTo>
                  <a:pt x="79900" y="88353"/>
                </a:lnTo>
                <a:lnTo>
                  <a:pt x="76313" y="89463"/>
                </a:lnTo>
                <a:lnTo>
                  <a:pt x="72826" y="90696"/>
                </a:lnTo>
                <a:lnTo>
                  <a:pt x="69688" y="92078"/>
                </a:lnTo>
                <a:lnTo>
                  <a:pt x="66600" y="93558"/>
                </a:lnTo>
                <a:lnTo>
                  <a:pt x="63511" y="95235"/>
                </a:lnTo>
                <a:lnTo>
                  <a:pt x="60423" y="97060"/>
                </a:lnTo>
                <a:lnTo>
                  <a:pt x="59775" y="97455"/>
                </a:lnTo>
                <a:lnTo>
                  <a:pt x="58978" y="97973"/>
                </a:lnTo>
                <a:lnTo>
                  <a:pt x="58132" y="98540"/>
                </a:lnTo>
                <a:lnTo>
                  <a:pt x="57434" y="99206"/>
                </a:lnTo>
                <a:lnTo>
                  <a:pt x="56488" y="100168"/>
                </a:lnTo>
                <a:lnTo>
                  <a:pt x="55641" y="101204"/>
                </a:lnTo>
                <a:lnTo>
                  <a:pt x="55242" y="104583"/>
                </a:lnTo>
                <a:lnTo>
                  <a:pt x="55242" y="104731"/>
                </a:lnTo>
                <a:lnTo>
                  <a:pt x="55292" y="104830"/>
                </a:lnTo>
                <a:lnTo>
                  <a:pt x="55292" y="104953"/>
                </a:lnTo>
                <a:lnTo>
                  <a:pt x="55342" y="105891"/>
                </a:lnTo>
                <a:lnTo>
                  <a:pt x="55491" y="107099"/>
                </a:lnTo>
                <a:lnTo>
                  <a:pt x="55641" y="108406"/>
                </a:lnTo>
                <a:lnTo>
                  <a:pt x="55890" y="109812"/>
                </a:lnTo>
                <a:lnTo>
                  <a:pt x="56039" y="111268"/>
                </a:lnTo>
                <a:lnTo>
                  <a:pt x="56189" y="112698"/>
                </a:lnTo>
                <a:lnTo>
                  <a:pt x="56388" y="114080"/>
                </a:lnTo>
                <a:lnTo>
                  <a:pt x="56737" y="117064"/>
                </a:lnTo>
                <a:lnTo>
                  <a:pt x="57135" y="120000"/>
                </a:lnTo>
                <a:lnTo>
                  <a:pt x="55093" y="120000"/>
                </a:lnTo>
                <a:lnTo>
                  <a:pt x="55093" y="119753"/>
                </a:lnTo>
                <a:lnTo>
                  <a:pt x="54794" y="117829"/>
                </a:lnTo>
                <a:lnTo>
                  <a:pt x="54346" y="114104"/>
                </a:lnTo>
                <a:lnTo>
                  <a:pt x="54097" y="112180"/>
                </a:lnTo>
                <a:lnTo>
                  <a:pt x="53748" y="110133"/>
                </a:lnTo>
                <a:lnTo>
                  <a:pt x="53399" y="107963"/>
                </a:lnTo>
                <a:lnTo>
                  <a:pt x="53100" y="105743"/>
                </a:lnTo>
                <a:lnTo>
                  <a:pt x="52801" y="103572"/>
                </a:lnTo>
                <a:lnTo>
                  <a:pt x="52552" y="101525"/>
                </a:lnTo>
                <a:lnTo>
                  <a:pt x="52503" y="100390"/>
                </a:lnTo>
                <a:lnTo>
                  <a:pt x="52403" y="99453"/>
                </a:lnTo>
                <a:lnTo>
                  <a:pt x="52353" y="98614"/>
                </a:lnTo>
                <a:lnTo>
                  <a:pt x="52204" y="97159"/>
                </a:lnTo>
                <a:lnTo>
                  <a:pt x="52154" y="96394"/>
                </a:lnTo>
                <a:lnTo>
                  <a:pt x="52054" y="95605"/>
                </a:lnTo>
                <a:lnTo>
                  <a:pt x="52004" y="94618"/>
                </a:lnTo>
                <a:lnTo>
                  <a:pt x="52004" y="92176"/>
                </a:lnTo>
                <a:lnTo>
                  <a:pt x="52054" y="90696"/>
                </a:lnTo>
                <a:lnTo>
                  <a:pt x="52054" y="89044"/>
                </a:lnTo>
                <a:lnTo>
                  <a:pt x="52154" y="87317"/>
                </a:lnTo>
                <a:lnTo>
                  <a:pt x="52303" y="85516"/>
                </a:lnTo>
                <a:lnTo>
                  <a:pt x="51755" y="84949"/>
                </a:lnTo>
                <a:lnTo>
                  <a:pt x="51108" y="84480"/>
                </a:lnTo>
                <a:lnTo>
                  <a:pt x="50361" y="83963"/>
                </a:lnTo>
                <a:lnTo>
                  <a:pt x="49564" y="83568"/>
                </a:lnTo>
                <a:lnTo>
                  <a:pt x="48468" y="83149"/>
                </a:lnTo>
                <a:lnTo>
                  <a:pt x="47123" y="82803"/>
                </a:lnTo>
                <a:lnTo>
                  <a:pt x="45728" y="82458"/>
                </a:lnTo>
                <a:lnTo>
                  <a:pt x="44283" y="82137"/>
                </a:lnTo>
                <a:lnTo>
                  <a:pt x="42889" y="81841"/>
                </a:lnTo>
                <a:lnTo>
                  <a:pt x="41544" y="81521"/>
                </a:lnTo>
                <a:lnTo>
                  <a:pt x="40547" y="81200"/>
                </a:lnTo>
                <a:lnTo>
                  <a:pt x="39302" y="80682"/>
                </a:lnTo>
                <a:lnTo>
                  <a:pt x="38206" y="80213"/>
                </a:lnTo>
                <a:lnTo>
                  <a:pt x="37160" y="79819"/>
                </a:lnTo>
                <a:lnTo>
                  <a:pt x="37061" y="82976"/>
                </a:lnTo>
                <a:lnTo>
                  <a:pt x="37011" y="86108"/>
                </a:lnTo>
                <a:lnTo>
                  <a:pt x="36811" y="92941"/>
                </a:lnTo>
                <a:lnTo>
                  <a:pt x="36811" y="94174"/>
                </a:lnTo>
                <a:lnTo>
                  <a:pt x="36861" y="94988"/>
                </a:lnTo>
                <a:lnTo>
                  <a:pt x="36861" y="96641"/>
                </a:lnTo>
                <a:lnTo>
                  <a:pt x="36911" y="97455"/>
                </a:lnTo>
                <a:lnTo>
                  <a:pt x="36911" y="98836"/>
                </a:lnTo>
                <a:lnTo>
                  <a:pt x="37011" y="99379"/>
                </a:lnTo>
                <a:lnTo>
                  <a:pt x="37011" y="99921"/>
                </a:lnTo>
                <a:lnTo>
                  <a:pt x="37160" y="100168"/>
                </a:lnTo>
                <a:lnTo>
                  <a:pt x="37210" y="100612"/>
                </a:lnTo>
                <a:lnTo>
                  <a:pt x="37459" y="101130"/>
                </a:lnTo>
                <a:lnTo>
                  <a:pt x="37658" y="101697"/>
                </a:lnTo>
                <a:lnTo>
                  <a:pt x="38107" y="102955"/>
                </a:lnTo>
                <a:lnTo>
                  <a:pt x="38904" y="104805"/>
                </a:lnTo>
                <a:lnTo>
                  <a:pt x="40547" y="108579"/>
                </a:lnTo>
                <a:lnTo>
                  <a:pt x="41245" y="110404"/>
                </a:lnTo>
                <a:lnTo>
                  <a:pt x="41942" y="112082"/>
                </a:lnTo>
                <a:lnTo>
                  <a:pt x="42938" y="114573"/>
                </a:lnTo>
                <a:lnTo>
                  <a:pt x="43885" y="117188"/>
                </a:lnTo>
                <a:lnTo>
                  <a:pt x="44931" y="119926"/>
                </a:lnTo>
                <a:lnTo>
                  <a:pt x="42938" y="119926"/>
                </a:lnTo>
                <a:lnTo>
                  <a:pt x="42640" y="119136"/>
                </a:lnTo>
                <a:lnTo>
                  <a:pt x="42291" y="118174"/>
                </a:lnTo>
                <a:lnTo>
                  <a:pt x="41843" y="117089"/>
                </a:lnTo>
                <a:lnTo>
                  <a:pt x="41344" y="115880"/>
                </a:lnTo>
                <a:lnTo>
                  <a:pt x="40846" y="114573"/>
                </a:lnTo>
                <a:lnTo>
                  <a:pt x="40298" y="113241"/>
                </a:lnTo>
                <a:lnTo>
                  <a:pt x="39701" y="111810"/>
                </a:lnTo>
                <a:lnTo>
                  <a:pt x="39202" y="110404"/>
                </a:lnTo>
                <a:lnTo>
                  <a:pt x="38605" y="108974"/>
                </a:lnTo>
                <a:lnTo>
                  <a:pt x="38107" y="107568"/>
                </a:lnTo>
                <a:lnTo>
                  <a:pt x="37509" y="106211"/>
                </a:lnTo>
                <a:lnTo>
                  <a:pt x="37011" y="104953"/>
                </a:lnTo>
                <a:lnTo>
                  <a:pt x="36562" y="103769"/>
                </a:lnTo>
                <a:lnTo>
                  <a:pt x="36214" y="102733"/>
                </a:lnTo>
                <a:lnTo>
                  <a:pt x="35815" y="101821"/>
                </a:lnTo>
                <a:lnTo>
                  <a:pt x="35516" y="101056"/>
                </a:lnTo>
                <a:lnTo>
                  <a:pt x="35168" y="100143"/>
                </a:lnTo>
                <a:lnTo>
                  <a:pt x="34520" y="99773"/>
                </a:lnTo>
                <a:lnTo>
                  <a:pt x="33623" y="99354"/>
                </a:lnTo>
                <a:lnTo>
                  <a:pt x="32727" y="98861"/>
                </a:lnTo>
                <a:lnTo>
                  <a:pt x="31780" y="98392"/>
                </a:lnTo>
                <a:lnTo>
                  <a:pt x="30933" y="97923"/>
                </a:lnTo>
                <a:lnTo>
                  <a:pt x="30087" y="97529"/>
                </a:lnTo>
                <a:lnTo>
                  <a:pt x="29389" y="97208"/>
                </a:lnTo>
                <a:lnTo>
                  <a:pt x="28941" y="96937"/>
                </a:lnTo>
                <a:lnTo>
                  <a:pt x="26948" y="95950"/>
                </a:lnTo>
                <a:lnTo>
                  <a:pt x="26351" y="95753"/>
                </a:lnTo>
                <a:lnTo>
                  <a:pt x="24159" y="95309"/>
                </a:lnTo>
                <a:lnTo>
                  <a:pt x="22316" y="94988"/>
                </a:lnTo>
                <a:lnTo>
                  <a:pt x="20473" y="94618"/>
                </a:lnTo>
                <a:lnTo>
                  <a:pt x="16886" y="93952"/>
                </a:lnTo>
                <a:lnTo>
                  <a:pt x="13349" y="93311"/>
                </a:lnTo>
                <a:lnTo>
                  <a:pt x="12652" y="93163"/>
                </a:lnTo>
                <a:lnTo>
                  <a:pt x="11008" y="92867"/>
                </a:lnTo>
                <a:lnTo>
                  <a:pt x="10211" y="92842"/>
                </a:lnTo>
                <a:lnTo>
                  <a:pt x="9613" y="92867"/>
                </a:lnTo>
                <a:lnTo>
                  <a:pt x="8318" y="93163"/>
                </a:lnTo>
                <a:lnTo>
                  <a:pt x="7721" y="93262"/>
                </a:lnTo>
                <a:lnTo>
                  <a:pt x="6674" y="93336"/>
                </a:lnTo>
                <a:lnTo>
                  <a:pt x="5728" y="93311"/>
                </a:lnTo>
                <a:lnTo>
                  <a:pt x="4782" y="93163"/>
                </a:lnTo>
                <a:lnTo>
                  <a:pt x="3985" y="92941"/>
                </a:lnTo>
                <a:lnTo>
                  <a:pt x="3287" y="92571"/>
                </a:lnTo>
                <a:lnTo>
                  <a:pt x="2839" y="92152"/>
                </a:lnTo>
                <a:lnTo>
                  <a:pt x="2789" y="91782"/>
                </a:lnTo>
                <a:lnTo>
                  <a:pt x="2739" y="91387"/>
                </a:lnTo>
                <a:lnTo>
                  <a:pt x="2739" y="91239"/>
                </a:lnTo>
                <a:lnTo>
                  <a:pt x="2789" y="91017"/>
                </a:lnTo>
                <a:lnTo>
                  <a:pt x="2988" y="90844"/>
                </a:lnTo>
                <a:lnTo>
                  <a:pt x="3138" y="90721"/>
                </a:lnTo>
                <a:lnTo>
                  <a:pt x="3387" y="90647"/>
                </a:lnTo>
                <a:lnTo>
                  <a:pt x="3586" y="90548"/>
                </a:lnTo>
                <a:lnTo>
                  <a:pt x="3835" y="90474"/>
                </a:lnTo>
                <a:lnTo>
                  <a:pt x="4034" y="90351"/>
                </a:lnTo>
                <a:lnTo>
                  <a:pt x="4831" y="90080"/>
                </a:lnTo>
                <a:lnTo>
                  <a:pt x="5728" y="89932"/>
                </a:lnTo>
                <a:lnTo>
                  <a:pt x="6674" y="89932"/>
                </a:lnTo>
                <a:lnTo>
                  <a:pt x="7571" y="90030"/>
                </a:lnTo>
                <a:lnTo>
                  <a:pt x="8368" y="90277"/>
                </a:lnTo>
                <a:lnTo>
                  <a:pt x="9016" y="90647"/>
                </a:lnTo>
                <a:lnTo>
                  <a:pt x="9414" y="90968"/>
                </a:lnTo>
                <a:lnTo>
                  <a:pt x="9713" y="91313"/>
                </a:lnTo>
                <a:lnTo>
                  <a:pt x="10062" y="91634"/>
                </a:lnTo>
                <a:lnTo>
                  <a:pt x="10510" y="91880"/>
                </a:lnTo>
                <a:lnTo>
                  <a:pt x="11805" y="92300"/>
                </a:lnTo>
                <a:lnTo>
                  <a:pt x="13150" y="92620"/>
                </a:lnTo>
                <a:lnTo>
                  <a:pt x="16239" y="93311"/>
                </a:lnTo>
                <a:lnTo>
                  <a:pt x="19377" y="93952"/>
                </a:lnTo>
                <a:lnTo>
                  <a:pt x="22914" y="94569"/>
                </a:lnTo>
                <a:lnTo>
                  <a:pt x="24059" y="94791"/>
                </a:lnTo>
                <a:lnTo>
                  <a:pt x="25255" y="94865"/>
                </a:lnTo>
                <a:lnTo>
                  <a:pt x="25554" y="94766"/>
                </a:lnTo>
                <a:lnTo>
                  <a:pt x="25753" y="94544"/>
                </a:lnTo>
                <a:lnTo>
                  <a:pt x="25902" y="94224"/>
                </a:lnTo>
                <a:lnTo>
                  <a:pt x="26002" y="93780"/>
                </a:lnTo>
                <a:lnTo>
                  <a:pt x="26002" y="93336"/>
                </a:lnTo>
                <a:lnTo>
                  <a:pt x="26052" y="92867"/>
                </a:lnTo>
                <a:lnTo>
                  <a:pt x="26151" y="91560"/>
                </a:lnTo>
                <a:lnTo>
                  <a:pt x="26151" y="90203"/>
                </a:lnTo>
                <a:lnTo>
                  <a:pt x="26052" y="88896"/>
                </a:lnTo>
                <a:lnTo>
                  <a:pt x="26052" y="88131"/>
                </a:lnTo>
                <a:lnTo>
                  <a:pt x="25902" y="87342"/>
                </a:lnTo>
                <a:lnTo>
                  <a:pt x="25853" y="87243"/>
                </a:lnTo>
                <a:lnTo>
                  <a:pt x="25255" y="86947"/>
                </a:lnTo>
                <a:lnTo>
                  <a:pt x="25105" y="86824"/>
                </a:lnTo>
                <a:lnTo>
                  <a:pt x="25056" y="86725"/>
                </a:lnTo>
                <a:lnTo>
                  <a:pt x="25056" y="86552"/>
                </a:lnTo>
                <a:lnTo>
                  <a:pt x="24956" y="86429"/>
                </a:lnTo>
                <a:lnTo>
                  <a:pt x="24059" y="85985"/>
                </a:lnTo>
                <a:lnTo>
                  <a:pt x="23561" y="85788"/>
                </a:lnTo>
                <a:lnTo>
                  <a:pt x="23212" y="85516"/>
                </a:lnTo>
                <a:lnTo>
                  <a:pt x="22963" y="85171"/>
                </a:lnTo>
                <a:lnTo>
                  <a:pt x="22814" y="84752"/>
                </a:lnTo>
                <a:lnTo>
                  <a:pt x="22814" y="84357"/>
                </a:lnTo>
                <a:lnTo>
                  <a:pt x="22963" y="83963"/>
                </a:lnTo>
                <a:lnTo>
                  <a:pt x="23262" y="83568"/>
                </a:lnTo>
                <a:lnTo>
                  <a:pt x="23661" y="83149"/>
                </a:lnTo>
                <a:lnTo>
                  <a:pt x="24159" y="82828"/>
                </a:lnTo>
                <a:lnTo>
                  <a:pt x="24458" y="82729"/>
                </a:lnTo>
                <a:lnTo>
                  <a:pt x="24806" y="82581"/>
                </a:lnTo>
                <a:lnTo>
                  <a:pt x="25853" y="82211"/>
                </a:lnTo>
                <a:lnTo>
                  <a:pt x="26899" y="81965"/>
                </a:lnTo>
                <a:lnTo>
                  <a:pt x="27247" y="81915"/>
                </a:lnTo>
                <a:lnTo>
                  <a:pt x="27397" y="81965"/>
                </a:lnTo>
                <a:lnTo>
                  <a:pt x="27696" y="82187"/>
                </a:lnTo>
                <a:lnTo>
                  <a:pt x="28144" y="82359"/>
                </a:lnTo>
                <a:lnTo>
                  <a:pt x="28692" y="82458"/>
                </a:lnTo>
                <a:lnTo>
                  <a:pt x="29140" y="82606"/>
                </a:lnTo>
                <a:lnTo>
                  <a:pt x="30037" y="83025"/>
                </a:lnTo>
                <a:lnTo>
                  <a:pt x="30684" y="83445"/>
                </a:lnTo>
                <a:lnTo>
                  <a:pt x="31083" y="83913"/>
                </a:lnTo>
                <a:lnTo>
                  <a:pt x="31183" y="84480"/>
                </a:lnTo>
                <a:lnTo>
                  <a:pt x="30983" y="85048"/>
                </a:lnTo>
                <a:lnTo>
                  <a:pt x="30635" y="85516"/>
                </a:lnTo>
                <a:lnTo>
                  <a:pt x="30087" y="85960"/>
                </a:lnTo>
                <a:lnTo>
                  <a:pt x="29290" y="86281"/>
                </a:lnTo>
                <a:lnTo>
                  <a:pt x="28642" y="86478"/>
                </a:lnTo>
                <a:lnTo>
                  <a:pt x="28144" y="86651"/>
                </a:lnTo>
                <a:lnTo>
                  <a:pt x="27696" y="86947"/>
                </a:lnTo>
                <a:lnTo>
                  <a:pt x="27297" y="87342"/>
                </a:lnTo>
                <a:lnTo>
                  <a:pt x="27148" y="87810"/>
                </a:lnTo>
                <a:lnTo>
                  <a:pt x="27148" y="88772"/>
                </a:lnTo>
                <a:lnTo>
                  <a:pt x="27098" y="89636"/>
                </a:lnTo>
                <a:lnTo>
                  <a:pt x="27098" y="90548"/>
                </a:lnTo>
                <a:lnTo>
                  <a:pt x="26948" y="92226"/>
                </a:lnTo>
                <a:lnTo>
                  <a:pt x="26948" y="93878"/>
                </a:lnTo>
                <a:lnTo>
                  <a:pt x="27098" y="94569"/>
                </a:lnTo>
                <a:lnTo>
                  <a:pt x="27397" y="95186"/>
                </a:lnTo>
                <a:lnTo>
                  <a:pt x="28044" y="95753"/>
                </a:lnTo>
                <a:lnTo>
                  <a:pt x="28991" y="96246"/>
                </a:lnTo>
                <a:lnTo>
                  <a:pt x="31731" y="97603"/>
                </a:lnTo>
                <a:lnTo>
                  <a:pt x="32577" y="97997"/>
                </a:lnTo>
                <a:lnTo>
                  <a:pt x="33474" y="98441"/>
                </a:lnTo>
                <a:lnTo>
                  <a:pt x="34371" y="98836"/>
                </a:lnTo>
                <a:lnTo>
                  <a:pt x="35118" y="99157"/>
                </a:lnTo>
                <a:lnTo>
                  <a:pt x="35018" y="98244"/>
                </a:lnTo>
                <a:lnTo>
                  <a:pt x="35018" y="95950"/>
                </a:lnTo>
                <a:lnTo>
                  <a:pt x="35118" y="94791"/>
                </a:lnTo>
                <a:lnTo>
                  <a:pt x="35168" y="93706"/>
                </a:lnTo>
                <a:lnTo>
                  <a:pt x="35168" y="89956"/>
                </a:lnTo>
                <a:lnTo>
                  <a:pt x="35466" y="83790"/>
                </a:lnTo>
                <a:lnTo>
                  <a:pt x="35666" y="79153"/>
                </a:lnTo>
                <a:lnTo>
                  <a:pt x="34570" y="78585"/>
                </a:lnTo>
                <a:lnTo>
                  <a:pt x="33623" y="78067"/>
                </a:lnTo>
                <a:lnTo>
                  <a:pt x="32876" y="77549"/>
                </a:lnTo>
                <a:lnTo>
                  <a:pt x="32079" y="77081"/>
                </a:lnTo>
                <a:lnTo>
                  <a:pt x="31332" y="76612"/>
                </a:lnTo>
                <a:lnTo>
                  <a:pt x="30386" y="76069"/>
                </a:lnTo>
                <a:lnTo>
                  <a:pt x="29290" y="75477"/>
                </a:lnTo>
                <a:lnTo>
                  <a:pt x="27995" y="74935"/>
                </a:lnTo>
                <a:lnTo>
                  <a:pt x="26600" y="74515"/>
                </a:lnTo>
                <a:lnTo>
                  <a:pt x="25205" y="74219"/>
                </a:lnTo>
                <a:lnTo>
                  <a:pt x="23711" y="73948"/>
                </a:lnTo>
                <a:lnTo>
                  <a:pt x="23711" y="73874"/>
                </a:lnTo>
                <a:lnTo>
                  <a:pt x="24059" y="73751"/>
                </a:lnTo>
                <a:lnTo>
                  <a:pt x="24657" y="73603"/>
                </a:lnTo>
                <a:lnTo>
                  <a:pt x="25603" y="73381"/>
                </a:lnTo>
                <a:lnTo>
                  <a:pt x="26749" y="73159"/>
                </a:lnTo>
                <a:lnTo>
                  <a:pt x="28044" y="72937"/>
                </a:lnTo>
                <a:lnTo>
                  <a:pt x="29539" y="72764"/>
                </a:lnTo>
                <a:lnTo>
                  <a:pt x="31133" y="72616"/>
                </a:lnTo>
                <a:lnTo>
                  <a:pt x="32876" y="72542"/>
                </a:lnTo>
                <a:lnTo>
                  <a:pt x="34669" y="72493"/>
                </a:lnTo>
                <a:lnTo>
                  <a:pt x="36513" y="72616"/>
                </a:lnTo>
                <a:lnTo>
                  <a:pt x="36562" y="72295"/>
                </a:lnTo>
                <a:lnTo>
                  <a:pt x="36662" y="71876"/>
                </a:lnTo>
                <a:lnTo>
                  <a:pt x="36662" y="70495"/>
                </a:lnTo>
                <a:lnTo>
                  <a:pt x="37061" y="67116"/>
                </a:lnTo>
                <a:lnTo>
                  <a:pt x="37359" y="64131"/>
                </a:lnTo>
                <a:lnTo>
                  <a:pt x="37608" y="62651"/>
                </a:lnTo>
                <a:lnTo>
                  <a:pt x="37907" y="61146"/>
                </a:lnTo>
                <a:lnTo>
                  <a:pt x="37509" y="60974"/>
                </a:lnTo>
                <a:lnTo>
                  <a:pt x="36911" y="60727"/>
                </a:lnTo>
                <a:lnTo>
                  <a:pt x="36114" y="60357"/>
                </a:lnTo>
                <a:lnTo>
                  <a:pt x="35168" y="59963"/>
                </a:lnTo>
                <a:lnTo>
                  <a:pt x="34122" y="59593"/>
                </a:lnTo>
                <a:lnTo>
                  <a:pt x="33125" y="59149"/>
                </a:lnTo>
                <a:lnTo>
                  <a:pt x="32029" y="58754"/>
                </a:lnTo>
                <a:lnTo>
                  <a:pt x="31083" y="58359"/>
                </a:lnTo>
                <a:lnTo>
                  <a:pt x="30186" y="58039"/>
                </a:lnTo>
                <a:lnTo>
                  <a:pt x="29539" y="57743"/>
                </a:lnTo>
                <a:lnTo>
                  <a:pt x="28991" y="57545"/>
                </a:lnTo>
                <a:lnTo>
                  <a:pt x="28792" y="57496"/>
                </a:lnTo>
                <a:lnTo>
                  <a:pt x="27596" y="57126"/>
                </a:lnTo>
                <a:lnTo>
                  <a:pt x="26450" y="56904"/>
                </a:lnTo>
                <a:lnTo>
                  <a:pt x="25105" y="56830"/>
                </a:lnTo>
                <a:lnTo>
                  <a:pt x="23711" y="56855"/>
                </a:lnTo>
                <a:lnTo>
                  <a:pt x="20323" y="57151"/>
                </a:lnTo>
                <a:lnTo>
                  <a:pt x="17036" y="57521"/>
                </a:lnTo>
                <a:lnTo>
                  <a:pt x="15292" y="57693"/>
                </a:lnTo>
                <a:lnTo>
                  <a:pt x="13599" y="57891"/>
                </a:lnTo>
                <a:lnTo>
                  <a:pt x="12702" y="57989"/>
                </a:lnTo>
                <a:lnTo>
                  <a:pt x="11656" y="58063"/>
                </a:lnTo>
                <a:lnTo>
                  <a:pt x="10809" y="58211"/>
                </a:lnTo>
                <a:lnTo>
                  <a:pt x="9962" y="58433"/>
                </a:lnTo>
                <a:lnTo>
                  <a:pt x="9613" y="58655"/>
                </a:lnTo>
                <a:lnTo>
                  <a:pt x="9414" y="58877"/>
                </a:lnTo>
                <a:lnTo>
                  <a:pt x="9265" y="59075"/>
                </a:lnTo>
                <a:lnTo>
                  <a:pt x="9016" y="59346"/>
                </a:lnTo>
                <a:lnTo>
                  <a:pt x="8518" y="59765"/>
                </a:lnTo>
                <a:lnTo>
                  <a:pt x="7770" y="60110"/>
                </a:lnTo>
                <a:lnTo>
                  <a:pt x="6924" y="60382"/>
                </a:lnTo>
                <a:lnTo>
                  <a:pt x="5778" y="60604"/>
                </a:lnTo>
                <a:lnTo>
                  <a:pt x="4682" y="60653"/>
                </a:lnTo>
                <a:lnTo>
                  <a:pt x="3586" y="60530"/>
                </a:lnTo>
                <a:lnTo>
                  <a:pt x="2640" y="60283"/>
                </a:lnTo>
                <a:lnTo>
                  <a:pt x="1693" y="59913"/>
                </a:lnTo>
                <a:lnTo>
                  <a:pt x="1394" y="59691"/>
                </a:lnTo>
                <a:lnTo>
                  <a:pt x="1046" y="59494"/>
                </a:lnTo>
                <a:lnTo>
                  <a:pt x="647" y="59297"/>
                </a:lnTo>
                <a:lnTo>
                  <a:pt x="149" y="59198"/>
                </a:lnTo>
                <a:lnTo>
                  <a:pt x="0" y="59124"/>
                </a:lnTo>
                <a:lnTo>
                  <a:pt x="0" y="58951"/>
                </a:lnTo>
                <a:lnTo>
                  <a:pt x="149" y="58680"/>
                </a:lnTo>
                <a:lnTo>
                  <a:pt x="597" y="58113"/>
                </a:lnTo>
                <a:lnTo>
                  <a:pt x="1245" y="57447"/>
                </a:lnTo>
                <a:lnTo>
                  <a:pt x="1743" y="57151"/>
                </a:lnTo>
                <a:lnTo>
                  <a:pt x="2490" y="56904"/>
                </a:lnTo>
                <a:lnTo>
                  <a:pt x="3287" y="56682"/>
                </a:lnTo>
                <a:lnTo>
                  <a:pt x="4234" y="56534"/>
                </a:lnTo>
                <a:lnTo>
                  <a:pt x="5379" y="56460"/>
                </a:lnTo>
                <a:lnTo>
                  <a:pt x="6475" y="56509"/>
                </a:lnTo>
                <a:lnTo>
                  <a:pt x="7073" y="56657"/>
                </a:lnTo>
                <a:lnTo>
                  <a:pt x="7571" y="56830"/>
                </a:lnTo>
                <a:lnTo>
                  <a:pt x="8069" y="57052"/>
                </a:lnTo>
                <a:lnTo>
                  <a:pt x="8567" y="57200"/>
                </a:lnTo>
                <a:lnTo>
                  <a:pt x="8816" y="57225"/>
                </a:lnTo>
                <a:lnTo>
                  <a:pt x="9414" y="57225"/>
                </a:lnTo>
                <a:lnTo>
                  <a:pt x="9613" y="57274"/>
                </a:lnTo>
                <a:lnTo>
                  <a:pt x="9763" y="57299"/>
                </a:lnTo>
                <a:lnTo>
                  <a:pt x="9912" y="57373"/>
                </a:lnTo>
                <a:lnTo>
                  <a:pt x="10062" y="57422"/>
                </a:lnTo>
                <a:lnTo>
                  <a:pt x="10112" y="57496"/>
                </a:lnTo>
                <a:lnTo>
                  <a:pt x="10261" y="57521"/>
                </a:lnTo>
                <a:lnTo>
                  <a:pt x="10510" y="57521"/>
                </a:lnTo>
                <a:lnTo>
                  <a:pt x="12054" y="57447"/>
                </a:lnTo>
                <a:lnTo>
                  <a:pt x="13648" y="57348"/>
                </a:lnTo>
                <a:lnTo>
                  <a:pt x="16288" y="57126"/>
                </a:lnTo>
                <a:lnTo>
                  <a:pt x="19028" y="56904"/>
                </a:lnTo>
                <a:lnTo>
                  <a:pt x="21519" y="56608"/>
                </a:lnTo>
                <a:lnTo>
                  <a:pt x="22465" y="56509"/>
                </a:lnTo>
                <a:lnTo>
                  <a:pt x="23362" y="56435"/>
                </a:lnTo>
                <a:lnTo>
                  <a:pt x="24159" y="56312"/>
                </a:lnTo>
                <a:lnTo>
                  <a:pt x="24806" y="56213"/>
                </a:lnTo>
                <a:lnTo>
                  <a:pt x="25255" y="56065"/>
                </a:lnTo>
                <a:lnTo>
                  <a:pt x="25354" y="55893"/>
                </a:lnTo>
                <a:lnTo>
                  <a:pt x="25105" y="55523"/>
                </a:lnTo>
                <a:lnTo>
                  <a:pt x="24358" y="54783"/>
                </a:lnTo>
                <a:lnTo>
                  <a:pt x="23511" y="53993"/>
                </a:lnTo>
                <a:lnTo>
                  <a:pt x="22565" y="53204"/>
                </a:lnTo>
                <a:lnTo>
                  <a:pt x="20772" y="51847"/>
                </a:lnTo>
                <a:lnTo>
                  <a:pt x="18929" y="50491"/>
                </a:lnTo>
                <a:lnTo>
                  <a:pt x="15790" y="50071"/>
                </a:lnTo>
                <a:lnTo>
                  <a:pt x="12652" y="49677"/>
                </a:lnTo>
                <a:lnTo>
                  <a:pt x="11755" y="49553"/>
                </a:lnTo>
                <a:lnTo>
                  <a:pt x="10709" y="49405"/>
                </a:lnTo>
                <a:lnTo>
                  <a:pt x="9613" y="49307"/>
                </a:lnTo>
                <a:lnTo>
                  <a:pt x="8518" y="49233"/>
                </a:lnTo>
                <a:lnTo>
                  <a:pt x="7471" y="49307"/>
                </a:lnTo>
                <a:lnTo>
                  <a:pt x="6525" y="49479"/>
                </a:lnTo>
                <a:lnTo>
                  <a:pt x="5429" y="49726"/>
                </a:lnTo>
                <a:lnTo>
                  <a:pt x="4234" y="49849"/>
                </a:lnTo>
                <a:lnTo>
                  <a:pt x="3088" y="49800"/>
                </a:lnTo>
                <a:lnTo>
                  <a:pt x="1992" y="49677"/>
                </a:lnTo>
                <a:lnTo>
                  <a:pt x="1095" y="49381"/>
                </a:lnTo>
                <a:lnTo>
                  <a:pt x="597" y="49011"/>
                </a:lnTo>
                <a:lnTo>
                  <a:pt x="348" y="48493"/>
                </a:lnTo>
                <a:lnTo>
                  <a:pt x="298" y="48000"/>
                </a:lnTo>
                <a:lnTo>
                  <a:pt x="597" y="47457"/>
                </a:lnTo>
                <a:lnTo>
                  <a:pt x="1046" y="46964"/>
                </a:lnTo>
                <a:lnTo>
                  <a:pt x="1743" y="46569"/>
                </a:lnTo>
                <a:lnTo>
                  <a:pt x="2789" y="46322"/>
                </a:lnTo>
                <a:lnTo>
                  <a:pt x="3985" y="46199"/>
                </a:lnTo>
                <a:lnTo>
                  <a:pt x="5230" y="46273"/>
                </a:lnTo>
                <a:lnTo>
                  <a:pt x="6326" y="46470"/>
                </a:lnTo>
                <a:lnTo>
                  <a:pt x="7173" y="46766"/>
                </a:lnTo>
                <a:lnTo>
                  <a:pt x="7721" y="47038"/>
                </a:lnTo>
                <a:lnTo>
                  <a:pt x="8567" y="48024"/>
                </a:lnTo>
                <a:lnTo>
                  <a:pt x="9115" y="48345"/>
                </a:lnTo>
                <a:lnTo>
                  <a:pt x="9763" y="48567"/>
                </a:lnTo>
                <a:lnTo>
                  <a:pt x="10510" y="48715"/>
                </a:lnTo>
                <a:lnTo>
                  <a:pt x="11307" y="48863"/>
                </a:lnTo>
                <a:lnTo>
                  <a:pt x="14694" y="49405"/>
                </a:lnTo>
                <a:lnTo>
                  <a:pt x="18082" y="49923"/>
                </a:lnTo>
                <a:lnTo>
                  <a:pt x="17484" y="49553"/>
                </a:lnTo>
                <a:lnTo>
                  <a:pt x="16836" y="49233"/>
                </a:lnTo>
                <a:lnTo>
                  <a:pt x="16239" y="49035"/>
                </a:lnTo>
                <a:lnTo>
                  <a:pt x="15591" y="48912"/>
                </a:lnTo>
                <a:lnTo>
                  <a:pt x="14844" y="48838"/>
                </a:lnTo>
                <a:lnTo>
                  <a:pt x="14146" y="48690"/>
                </a:lnTo>
                <a:lnTo>
                  <a:pt x="13300" y="48419"/>
                </a:lnTo>
                <a:lnTo>
                  <a:pt x="12652" y="48098"/>
                </a:lnTo>
                <a:lnTo>
                  <a:pt x="12254" y="47704"/>
                </a:lnTo>
                <a:lnTo>
                  <a:pt x="12104" y="47260"/>
                </a:lnTo>
                <a:lnTo>
                  <a:pt x="12204" y="46791"/>
                </a:lnTo>
                <a:lnTo>
                  <a:pt x="12652" y="46322"/>
                </a:lnTo>
                <a:lnTo>
                  <a:pt x="12851" y="46174"/>
                </a:lnTo>
                <a:lnTo>
                  <a:pt x="13300" y="45804"/>
                </a:lnTo>
                <a:lnTo>
                  <a:pt x="13449" y="45730"/>
                </a:lnTo>
                <a:lnTo>
                  <a:pt x="13798" y="45632"/>
                </a:lnTo>
                <a:lnTo>
                  <a:pt x="14146" y="45558"/>
                </a:lnTo>
                <a:lnTo>
                  <a:pt x="14445" y="45508"/>
                </a:lnTo>
                <a:lnTo>
                  <a:pt x="15193" y="45484"/>
                </a:lnTo>
                <a:lnTo>
                  <a:pt x="15990" y="45459"/>
                </a:lnTo>
                <a:lnTo>
                  <a:pt x="17036" y="45582"/>
                </a:lnTo>
                <a:lnTo>
                  <a:pt x="17783" y="45854"/>
                </a:lnTo>
                <a:lnTo>
                  <a:pt x="18430" y="46174"/>
                </a:lnTo>
                <a:lnTo>
                  <a:pt x="18779" y="46618"/>
                </a:lnTo>
                <a:lnTo>
                  <a:pt x="19028" y="47087"/>
                </a:lnTo>
                <a:lnTo>
                  <a:pt x="19078" y="47580"/>
                </a:lnTo>
                <a:lnTo>
                  <a:pt x="18929" y="48024"/>
                </a:lnTo>
                <a:lnTo>
                  <a:pt x="18729" y="48493"/>
                </a:lnTo>
                <a:lnTo>
                  <a:pt x="18630" y="48937"/>
                </a:lnTo>
                <a:lnTo>
                  <a:pt x="19028" y="49381"/>
                </a:lnTo>
                <a:lnTo>
                  <a:pt x="19476" y="49775"/>
                </a:lnTo>
                <a:lnTo>
                  <a:pt x="19975" y="50219"/>
                </a:lnTo>
                <a:lnTo>
                  <a:pt x="22963" y="50565"/>
                </a:lnTo>
                <a:lnTo>
                  <a:pt x="25853" y="51009"/>
                </a:lnTo>
                <a:lnTo>
                  <a:pt x="26052" y="51058"/>
                </a:lnTo>
                <a:lnTo>
                  <a:pt x="26500" y="51083"/>
                </a:lnTo>
                <a:lnTo>
                  <a:pt x="26998" y="51132"/>
                </a:lnTo>
                <a:lnTo>
                  <a:pt x="27447" y="51132"/>
                </a:lnTo>
                <a:lnTo>
                  <a:pt x="27845" y="51083"/>
                </a:lnTo>
                <a:lnTo>
                  <a:pt x="27845" y="51009"/>
                </a:lnTo>
                <a:lnTo>
                  <a:pt x="25902" y="49627"/>
                </a:lnTo>
                <a:lnTo>
                  <a:pt x="23960" y="48098"/>
                </a:lnTo>
                <a:lnTo>
                  <a:pt x="21718" y="46569"/>
                </a:lnTo>
                <a:lnTo>
                  <a:pt x="21419" y="46322"/>
                </a:lnTo>
                <a:lnTo>
                  <a:pt x="21021" y="46002"/>
                </a:lnTo>
                <a:lnTo>
                  <a:pt x="20473" y="45582"/>
                </a:lnTo>
                <a:lnTo>
                  <a:pt x="19975" y="45237"/>
                </a:lnTo>
                <a:lnTo>
                  <a:pt x="19377" y="44867"/>
                </a:lnTo>
                <a:lnTo>
                  <a:pt x="18929" y="44620"/>
                </a:lnTo>
                <a:lnTo>
                  <a:pt x="18580" y="44472"/>
                </a:lnTo>
                <a:lnTo>
                  <a:pt x="17683" y="44398"/>
                </a:lnTo>
                <a:lnTo>
                  <a:pt x="16836" y="44349"/>
                </a:lnTo>
                <a:lnTo>
                  <a:pt x="15940" y="44398"/>
                </a:lnTo>
                <a:lnTo>
                  <a:pt x="15043" y="44324"/>
                </a:lnTo>
                <a:lnTo>
                  <a:pt x="14146" y="44176"/>
                </a:lnTo>
                <a:lnTo>
                  <a:pt x="13349" y="43880"/>
                </a:lnTo>
                <a:lnTo>
                  <a:pt x="12702" y="43510"/>
                </a:lnTo>
                <a:lnTo>
                  <a:pt x="12353" y="43091"/>
                </a:lnTo>
                <a:lnTo>
                  <a:pt x="12104" y="42647"/>
                </a:lnTo>
                <a:lnTo>
                  <a:pt x="12104" y="42129"/>
                </a:lnTo>
                <a:lnTo>
                  <a:pt x="12403" y="41636"/>
                </a:lnTo>
                <a:lnTo>
                  <a:pt x="12901" y="41216"/>
                </a:lnTo>
                <a:lnTo>
                  <a:pt x="13748" y="40871"/>
                </a:lnTo>
                <a:lnTo>
                  <a:pt x="14595" y="40575"/>
                </a:lnTo>
                <a:lnTo>
                  <a:pt x="15591" y="40353"/>
                </a:lnTo>
                <a:lnTo>
                  <a:pt x="16587" y="40254"/>
                </a:lnTo>
                <a:lnTo>
                  <a:pt x="17534" y="40180"/>
                </a:lnTo>
                <a:lnTo>
                  <a:pt x="18430" y="40205"/>
                </a:lnTo>
                <a:lnTo>
                  <a:pt x="19078" y="40328"/>
                </a:lnTo>
                <a:lnTo>
                  <a:pt x="20124" y="40674"/>
                </a:lnTo>
                <a:lnTo>
                  <a:pt x="20871" y="41167"/>
                </a:lnTo>
                <a:lnTo>
                  <a:pt x="21220" y="41734"/>
                </a:lnTo>
                <a:lnTo>
                  <a:pt x="21270" y="42326"/>
                </a:lnTo>
                <a:lnTo>
                  <a:pt x="21170" y="42622"/>
                </a:lnTo>
                <a:lnTo>
                  <a:pt x="20871" y="42943"/>
                </a:lnTo>
                <a:lnTo>
                  <a:pt x="20473" y="43313"/>
                </a:lnTo>
                <a:lnTo>
                  <a:pt x="20273" y="43634"/>
                </a:lnTo>
                <a:lnTo>
                  <a:pt x="20124" y="43954"/>
                </a:lnTo>
                <a:lnTo>
                  <a:pt x="20174" y="44250"/>
                </a:lnTo>
                <a:lnTo>
                  <a:pt x="20323" y="44398"/>
                </a:lnTo>
                <a:lnTo>
                  <a:pt x="20622" y="44645"/>
                </a:lnTo>
                <a:lnTo>
                  <a:pt x="21021" y="44941"/>
                </a:lnTo>
                <a:lnTo>
                  <a:pt x="21419" y="45311"/>
                </a:lnTo>
                <a:lnTo>
                  <a:pt x="21867" y="45632"/>
                </a:lnTo>
                <a:lnTo>
                  <a:pt x="22316" y="45878"/>
                </a:lnTo>
                <a:lnTo>
                  <a:pt x="22615" y="46100"/>
                </a:lnTo>
                <a:lnTo>
                  <a:pt x="22814" y="46150"/>
                </a:lnTo>
                <a:lnTo>
                  <a:pt x="23063" y="46026"/>
                </a:lnTo>
                <a:lnTo>
                  <a:pt x="23262" y="45804"/>
                </a:lnTo>
                <a:lnTo>
                  <a:pt x="23561" y="45582"/>
                </a:lnTo>
                <a:lnTo>
                  <a:pt x="23810" y="45459"/>
                </a:lnTo>
                <a:lnTo>
                  <a:pt x="24159" y="45311"/>
                </a:lnTo>
                <a:lnTo>
                  <a:pt x="24607" y="45114"/>
                </a:lnTo>
                <a:lnTo>
                  <a:pt x="25205" y="44892"/>
                </a:lnTo>
                <a:lnTo>
                  <a:pt x="25603" y="44744"/>
                </a:lnTo>
                <a:lnTo>
                  <a:pt x="26002" y="44694"/>
                </a:lnTo>
                <a:lnTo>
                  <a:pt x="26899" y="44645"/>
                </a:lnTo>
                <a:lnTo>
                  <a:pt x="27745" y="44571"/>
                </a:lnTo>
                <a:lnTo>
                  <a:pt x="28642" y="44546"/>
                </a:lnTo>
                <a:lnTo>
                  <a:pt x="29539" y="44571"/>
                </a:lnTo>
                <a:lnTo>
                  <a:pt x="29738" y="44620"/>
                </a:lnTo>
                <a:lnTo>
                  <a:pt x="30485" y="44744"/>
                </a:lnTo>
                <a:lnTo>
                  <a:pt x="30684" y="44744"/>
                </a:lnTo>
                <a:lnTo>
                  <a:pt x="30933" y="44571"/>
                </a:lnTo>
                <a:lnTo>
                  <a:pt x="30983" y="44250"/>
                </a:lnTo>
                <a:lnTo>
                  <a:pt x="31083" y="43880"/>
                </a:lnTo>
                <a:lnTo>
                  <a:pt x="31083" y="43313"/>
                </a:lnTo>
                <a:lnTo>
                  <a:pt x="31133" y="42795"/>
                </a:lnTo>
                <a:lnTo>
                  <a:pt x="31133" y="42277"/>
                </a:lnTo>
                <a:lnTo>
                  <a:pt x="30983" y="41784"/>
                </a:lnTo>
                <a:lnTo>
                  <a:pt x="30684" y="41438"/>
                </a:lnTo>
                <a:lnTo>
                  <a:pt x="30236" y="41216"/>
                </a:lnTo>
                <a:lnTo>
                  <a:pt x="29240" y="40797"/>
                </a:lnTo>
                <a:lnTo>
                  <a:pt x="28542" y="40402"/>
                </a:lnTo>
                <a:lnTo>
                  <a:pt x="28144" y="39909"/>
                </a:lnTo>
                <a:lnTo>
                  <a:pt x="28044" y="39366"/>
                </a:lnTo>
                <a:lnTo>
                  <a:pt x="28194" y="38972"/>
                </a:lnTo>
                <a:lnTo>
                  <a:pt x="28642" y="38528"/>
                </a:lnTo>
                <a:lnTo>
                  <a:pt x="29290" y="38133"/>
                </a:lnTo>
                <a:lnTo>
                  <a:pt x="30087" y="37738"/>
                </a:lnTo>
                <a:lnTo>
                  <a:pt x="31083" y="37442"/>
                </a:lnTo>
                <a:lnTo>
                  <a:pt x="32079" y="37294"/>
                </a:lnTo>
                <a:lnTo>
                  <a:pt x="33275" y="37294"/>
                </a:lnTo>
                <a:lnTo>
                  <a:pt x="34420" y="37516"/>
                </a:lnTo>
                <a:lnTo>
                  <a:pt x="35267" y="37812"/>
                </a:lnTo>
                <a:lnTo>
                  <a:pt x="35915" y="38108"/>
                </a:lnTo>
                <a:lnTo>
                  <a:pt x="36413" y="38454"/>
                </a:lnTo>
                <a:lnTo>
                  <a:pt x="36712" y="38873"/>
                </a:lnTo>
                <a:lnTo>
                  <a:pt x="36712" y="39342"/>
                </a:lnTo>
                <a:lnTo>
                  <a:pt x="36413" y="39835"/>
                </a:lnTo>
                <a:lnTo>
                  <a:pt x="35965" y="40254"/>
                </a:lnTo>
                <a:lnTo>
                  <a:pt x="35317" y="40600"/>
                </a:lnTo>
                <a:lnTo>
                  <a:pt x="34669" y="40945"/>
                </a:lnTo>
                <a:lnTo>
                  <a:pt x="33922" y="41216"/>
                </a:lnTo>
                <a:lnTo>
                  <a:pt x="33325" y="41586"/>
                </a:lnTo>
                <a:lnTo>
                  <a:pt x="32876" y="42030"/>
                </a:lnTo>
                <a:lnTo>
                  <a:pt x="32378" y="43091"/>
                </a:lnTo>
                <a:lnTo>
                  <a:pt x="32079" y="44176"/>
                </a:lnTo>
                <a:lnTo>
                  <a:pt x="31880" y="45237"/>
                </a:lnTo>
                <a:lnTo>
                  <a:pt x="31880" y="45656"/>
                </a:lnTo>
                <a:lnTo>
                  <a:pt x="32079" y="46076"/>
                </a:lnTo>
                <a:lnTo>
                  <a:pt x="32229" y="46495"/>
                </a:lnTo>
                <a:lnTo>
                  <a:pt x="32079" y="46865"/>
                </a:lnTo>
                <a:lnTo>
                  <a:pt x="31631" y="47580"/>
                </a:lnTo>
                <a:lnTo>
                  <a:pt x="31481" y="47950"/>
                </a:lnTo>
                <a:lnTo>
                  <a:pt x="31631" y="48295"/>
                </a:lnTo>
                <a:lnTo>
                  <a:pt x="32029" y="48616"/>
                </a:lnTo>
                <a:lnTo>
                  <a:pt x="32478" y="48863"/>
                </a:lnTo>
                <a:lnTo>
                  <a:pt x="32876" y="49159"/>
                </a:lnTo>
                <a:lnTo>
                  <a:pt x="33872" y="49800"/>
                </a:lnTo>
                <a:lnTo>
                  <a:pt x="34819" y="50491"/>
                </a:lnTo>
                <a:lnTo>
                  <a:pt x="37160" y="51946"/>
                </a:lnTo>
                <a:lnTo>
                  <a:pt x="39651" y="53377"/>
                </a:lnTo>
                <a:lnTo>
                  <a:pt x="39850" y="53549"/>
                </a:lnTo>
                <a:lnTo>
                  <a:pt x="40298" y="53771"/>
                </a:lnTo>
                <a:lnTo>
                  <a:pt x="40747" y="54018"/>
                </a:lnTo>
                <a:lnTo>
                  <a:pt x="41195" y="54240"/>
                </a:lnTo>
                <a:lnTo>
                  <a:pt x="41643" y="54314"/>
                </a:lnTo>
                <a:lnTo>
                  <a:pt x="41992" y="54215"/>
                </a:lnTo>
                <a:lnTo>
                  <a:pt x="42440" y="54018"/>
                </a:lnTo>
                <a:lnTo>
                  <a:pt x="42789" y="53771"/>
                </a:lnTo>
                <a:lnTo>
                  <a:pt x="43188" y="53549"/>
                </a:lnTo>
                <a:lnTo>
                  <a:pt x="43387" y="53401"/>
                </a:lnTo>
                <a:lnTo>
                  <a:pt x="44283" y="52785"/>
                </a:lnTo>
                <a:lnTo>
                  <a:pt x="44782" y="52217"/>
                </a:lnTo>
                <a:lnTo>
                  <a:pt x="45031" y="51551"/>
                </a:lnTo>
                <a:lnTo>
                  <a:pt x="44931" y="50836"/>
                </a:lnTo>
                <a:lnTo>
                  <a:pt x="44582" y="49726"/>
                </a:lnTo>
                <a:lnTo>
                  <a:pt x="44134" y="48641"/>
                </a:lnTo>
                <a:lnTo>
                  <a:pt x="43636" y="47556"/>
                </a:lnTo>
                <a:lnTo>
                  <a:pt x="42889" y="45804"/>
                </a:lnTo>
                <a:lnTo>
                  <a:pt x="42739" y="45459"/>
                </a:lnTo>
                <a:lnTo>
                  <a:pt x="42640" y="45089"/>
                </a:lnTo>
                <a:lnTo>
                  <a:pt x="42490" y="44694"/>
                </a:lnTo>
                <a:lnTo>
                  <a:pt x="42241" y="44349"/>
                </a:lnTo>
                <a:lnTo>
                  <a:pt x="41793" y="44053"/>
                </a:lnTo>
                <a:lnTo>
                  <a:pt x="41344" y="43880"/>
                </a:lnTo>
                <a:lnTo>
                  <a:pt x="40896" y="43782"/>
                </a:lnTo>
                <a:lnTo>
                  <a:pt x="40398" y="43708"/>
                </a:lnTo>
                <a:lnTo>
                  <a:pt x="39800" y="43584"/>
                </a:lnTo>
                <a:lnTo>
                  <a:pt x="38754" y="43338"/>
                </a:lnTo>
                <a:lnTo>
                  <a:pt x="38057" y="42968"/>
                </a:lnTo>
                <a:lnTo>
                  <a:pt x="37459" y="42548"/>
                </a:lnTo>
                <a:lnTo>
                  <a:pt x="37011" y="41981"/>
                </a:lnTo>
                <a:lnTo>
                  <a:pt x="37011" y="41438"/>
                </a:lnTo>
                <a:lnTo>
                  <a:pt x="37210" y="40945"/>
                </a:lnTo>
                <a:lnTo>
                  <a:pt x="37808" y="40427"/>
                </a:lnTo>
                <a:lnTo>
                  <a:pt x="38704" y="39958"/>
                </a:lnTo>
                <a:lnTo>
                  <a:pt x="39053" y="39810"/>
                </a:lnTo>
                <a:lnTo>
                  <a:pt x="39651" y="39638"/>
                </a:lnTo>
                <a:lnTo>
                  <a:pt x="40448" y="39440"/>
                </a:lnTo>
                <a:lnTo>
                  <a:pt x="41344" y="39342"/>
                </a:lnTo>
                <a:lnTo>
                  <a:pt x="42391" y="39292"/>
                </a:lnTo>
                <a:lnTo>
                  <a:pt x="43337" y="39366"/>
                </a:lnTo>
                <a:lnTo>
                  <a:pt x="44333" y="39638"/>
                </a:lnTo>
                <a:lnTo>
                  <a:pt x="45330" y="40106"/>
                </a:lnTo>
                <a:lnTo>
                  <a:pt x="46027" y="40649"/>
                </a:lnTo>
                <a:lnTo>
                  <a:pt x="46326" y="41118"/>
                </a:lnTo>
                <a:lnTo>
                  <a:pt x="46475" y="41660"/>
                </a:lnTo>
                <a:lnTo>
                  <a:pt x="46326" y="42203"/>
                </a:lnTo>
                <a:lnTo>
                  <a:pt x="45977" y="42499"/>
                </a:lnTo>
                <a:lnTo>
                  <a:pt x="45529" y="42746"/>
                </a:lnTo>
                <a:lnTo>
                  <a:pt x="45031" y="43017"/>
                </a:lnTo>
                <a:lnTo>
                  <a:pt x="44632" y="43313"/>
                </a:lnTo>
                <a:lnTo>
                  <a:pt x="44582" y="43412"/>
                </a:lnTo>
                <a:lnTo>
                  <a:pt x="44582" y="43708"/>
                </a:lnTo>
                <a:lnTo>
                  <a:pt x="44483" y="43806"/>
                </a:lnTo>
                <a:lnTo>
                  <a:pt x="44333" y="43880"/>
                </a:lnTo>
                <a:lnTo>
                  <a:pt x="44283" y="43954"/>
                </a:lnTo>
                <a:lnTo>
                  <a:pt x="43985" y="44102"/>
                </a:lnTo>
                <a:lnTo>
                  <a:pt x="43885" y="44176"/>
                </a:lnTo>
                <a:lnTo>
                  <a:pt x="43885" y="44793"/>
                </a:lnTo>
                <a:lnTo>
                  <a:pt x="44034" y="45336"/>
                </a:lnTo>
                <a:lnTo>
                  <a:pt x="44184" y="45854"/>
                </a:lnTo>
                <a:lnTo>
                  <a:pt x="44582" y="47161"/>
                </a:lnTo>
                <a:lnTo>
                  <a:pt x="45031" y="48493"/>
                </a:lnTo>
                <a:lnTo>
                  <a:pt x="45579" y="49726"/>
                </a:lnTo>
                <a:lnTo>
                  <a:pt x="45728" y="50219"/>
                </a:lnTo>
                <a:lnTo>
                  <a:pt x="45977" y="50639"/>
                </a:lnTo>
                <a:lnTo>
                  <a:pt x="46127" y="51058"/>
                </a:lnTo>
                <a:lnTo>
                  <a:pt x="46425" y="51379"/>
                </a:lnTo>
                <a:lnTo>
                  <a:pt x="46724" y="51601"/>
                </a:lnTo>
                <a:lnTo>
                  <a:pt x="47073" y="51625"/>
                </a:lnTo>
                <a:lnTo>
                  <a:pt x="47970" y="51527"/>
                </a:lnTo>
                <a:lnTo>
                  <a:pt x="48816" y="51305"/>
                </a:lnTo>
                <a:lnTo>
                  <a:pt x="49613" y="51132"/>
                </a:lnTo>
                <a:lnTo>
                  <a:pt x="51457" y="50639"/>
                </a:lnTo>
                <a:lnTo>
                  <a:pt x="53300" y="50145"/>
                </a:lnTo>
                <a:lnTo>
                  <a:pt x="56039" y="49331"/>
                </a:lnTo>
                <a:lnTo>
                  <a:pt x="58580" y="48542"/>
                </a:lnTo>
                <a:lnTo>
                  <a:pt x="59327" y="46026"/>
                </a:lnTo>
                <a:lnTo>
                  <a:pt x="61369" y="40057"/>
                </a:lnTo>
                <a:lnTo>
                  <a:pt x="63611" y="34088"/>
                </a:lnTo>
                <a:lnTo>
                  <a:pt x="63810" y="33521"/>
                </a:lnTo>
                <a:lnTo>
                  <a:pt x="64109" y="32781"/>
                </a:lnTo>
                <a:lnTo>
                  <a:pt x="64408" y="31991"/>
                </a:lnTo>
                <a:lnTo>
                  <a:pt x="64707" y="31153"/>
                </a:lnTo>
                <a:lnTo>
                  <a:pt x="64906" y="30314"/>
                </a:lnTo>
                <a:lnTo>
                  <a:pt x="65056" y="29475"/>
                </a:lnTo>
                <a:lnTo>
                  <a:pt x="65056" y="28711"/>
                </a:lnTo>
                <a:lnTo>
                  <a:pt x="65006" y="28069"/>
                </a:lnTo>
                <a:lnTo>
                  <a:pt x="64707" y="27551"/>
                </a:lnTo>
                <a:lnTo>
                  <a:pt x="64259" y="27033"/>
                </a:lnTo>
                <a:lnTo>
                  <a:pt x="63711" y="26565"/>
                </a:lnTo>
                <a:lnTo>
                  <a:pt x="63163" y="26145"/>
                </a:lnTo>
                <a:lnTo>
                  <a:pt x="62465" y="25775"/>
                </a:lnTo>
                <a:lnTo>
                  <a:pt x="61618" y="25479"/>
                </a:lnTo>
                <a:lnTo>
                  <a:pt x="60572" y="25257"/>
                </a:lnTo>
                <a:lnTo>
                  <a:pt x="59028" y="25035"/>
                </a:lnTo>
                <a:lnTo>
                  <a:pt x="57484" y="24764"/>
                </a:lnTo>
                <a:lnTo>
                  <a:pt x="57036" y="24690"/>
                </a:lnTo>
                <a:lnTo>
                  <a:pt x="56239" y="24616"/>
                </a:lnTo>
                <a:lnTo>
                  <a:pt x="55093" y="24468"/>
                </a:lnTo>
                <a:lnTo>
                  <a:pt x="53698" y="24320"/>
                </a:lnTo>
                <a:lnTo>
                  <a:pt x="52054" y="24172"/>
                </a:lnTo>
                <a:lnTo>
                  <a:pt x="50211" y="24000"/>
                </a:lnTo>
                <a:lnTo>
                  <a:pt x="48318" y="23802"/>
                </a:lnTo>
                <a:lnTo>
                  <a:pt x="46326" y="23630"/>
                </a:lnTo>
                <a:lnTo>
                  <a:pt x="42490" y="23260"/>
                </a:lnTo>
                <a:lnTo>
                  <a:pt x="40697" y="23087"/>
                </a:lnTo>
                <a:lnTo>
                  <a:pt x="39053" y="22939"/>
                </a:lnTo>
                <a:lnTo>
                  <a:pt x="37658" y="22791"/>
                </a:lnTo>
                <a:lnTo>
                  <a:pt x="36513" y="22692"/>
                </a:lnTo>
                <a:lnTo>
                  <a:pt x="35666" y="22618"/>
                </a:lnTo>
                <a:lnTo>
                  <a:pt x="35267" y="22569"/>
                </a:lnTo>
                <a:lnTo>
                  <a:pt x="33773" y="22396"/>
                </a:lnTo>
                <a:lnTo>
                  <a:pt x="32378" y="22100"/>
                </a:lnTo>
                <a:lnTo>
                  <a:pt x="30933" y="21854"/>
                </a:lnTo>
                <a:lnTo>
                  <a:pt x="29090" y="21434"/>
                </a:lnTo>
                <a:lnTo>
                  <a:pt x="27247" y="20867"/>
                </a:lnTo>
                <a:lnTo>
                  <a:pt x="25554" y="20201"/>
                </a:lnTo>
                <a:lnTo>
                  <a:pt x="24059" y="19510"/>
                </a:lnTo>
                <a:lnTo>
                  <a:pt x="22565" y="18746"/>
                </a:lnTo>
                <a:lnTo>
                  <a:pt x="20921" y="18030"/>
                </a:lnTo>
                <a:lnTo>
                  <a:pt x="19227" y="17340"/>
                </a:lnTo>
                <a:lnTo>
                  <a:pt x="17384" y="16748"/>
                </a:lnTo>
                <a:lnTo>
                  <a:pt x="15491" y="16180"/>
                </a:lnTo>
                <a:lnTo>
                  <a:pt x="13648" y="15514"/>
                </a:lnTo>
                <a:lnTo>
                  <a:pt x="13748" y="15440"/>
                </a:lnTo>
                <a:lnTo>
                  <a:pt x="14097" y="15292"/>
                </a:lnTo>
                <a:lnTo>
                  <a:pt x="14744" y="15120"/>
                </a:lnTo>
                <a:lnTo>
                  <a:pt x="15591" y="14898"/>
                </a:lnTo>
                <a:lnTo>
                  <a:pt x="16537" y="14676"/>
                </a:lnTo>
                <a:lnTo>
                  <a:pt x="18729" y="14306"/>
                </a:lnTo>
                <a:lnTo>
                  <a:pt x="19875" y="14207"/>
                </a:lnTo>
                <a:lnTo>
                  <a:pt x="21021" y="14182"/>
                </a:lnTo>
                <a:lnTo>
                  <a:pt x="22415" y="14207"/>
                </a:lnTo>
                <a:lnTo>
                  <a:pt x="24009" y="14281"/>
                </a:lnTo>
                <a:lnTo>
                  <a:pt x="25703" y="14380"/>
                </a:lnTo>
                <a:lnTo>
                  <a:pt x="27447" y="14503"/>
                </a:lnTo>
                <a:lnTo>
                  <a:pt x="29240" y="14651"/>
                </a:lnTo>
                <a:lnTo>
                  <a:pt x="30784" y="14799"/>
                </a:lnTo>
                <a:lnTo>
                  <a:pt x="32179" y="14922"/>
                </a:lnTo>
                <a:lnTo>
                  <a:pt x="33275" y="15070"/>
                </a:lnTo>
                <a:lnTo>
                  <a:pt x="34819" y="15366"/>
                </a:lnTo>
                <a:lnTo>
                  <a:pt x="36562" y="15761"/>
                </a:lnTo>
                <a:lnTo>
                  <a:pt x="38455" y="16254"/>
                </a:lnTo>
                <a:lnTo>
                  <a:pt x="40448" y="16822"/>
                </a:lnTo>
                <a:lnTo>
                  <a:pt x="42490" y="17488"/>
                </a:lnTo>
                <a:lnTo>
                  <a:pt x="44732" y="18203"/>
                </a:lnTo>
                <a:lnTo>
                  <a:pt x="49115" y="19732"/>
                </a:lnTo>
                <a:lnTo>
                  <a:pt x="53399" y="21336"/>
                </a:lnTo>
                <a:lnTo>
                  <a:pt x="55442" y="22125"/>
                </a:lnTo>
                <a:lnTo>
                  <a:pt x="57434" y="22890"/>
                </a:lnTo>
                <a:lnTo>
                  <a:pt x="59277" y="23630"/>
                </a:lnTo>
                <a:lnTo>
                  <a:pt x="60871" y="24271"/>
                </a:lnTo>
                <a:lnTo>
                  <a:pt x="62415" y="24887"/>
                </a:lnTo>
                <a:lnTo>
                  <a:pt x="63661" y="25405"/>
                </a:lnTo>
                <a:lnTo>
                  <a:pt x="64707" y="25849"/>
                </a:lnTo>
                <a:lnTo>
                  <a:pt x="65404" y="26170"/>
                </a:lnTo>
                <a:lnTo>
                  <a:pt x="64757" y="25381"/>
                </a:lnTo>
                <a:lnTo>
                  <a:pt x="63960" y="24690"/>
                </a:lnTo>
                <a:lnTo>
                  <a:pt x="63163" y="23950"/>
                </a:lnTo>
                <a:lnTo>
                  <a:pt x="62117" y="23260"/>
                </a:lnTo>
                <a:lnTo>
                  <a:pt x="60821" y="22643"/>
                </a:lnTo>
                <a:lnTo>
                  <a:pt x="59178" y="22051"/>
                </a:lnTo>
                <a:lnTo>
                  <a:pt x="57434" y="21484"/>
                </a:lnTo>
                <a:lnTo>
                  <a:pt x="55591" y="20892"/>
                </a:lnTo>
                <a:lnTo>
                  <a:pt x="53897" y="20349"/>
                </a:lnTo>
                <a:lnTo>
                  <a:pt x="52303" y="19806"/>
                </a:lnTo>
                <a:lnTo>
                  <a:pt x="51008" y="19264"/>
                </a:lnTo>
                <a:lnTo>
                  <a:pt x="49115" y="18277"/>
                </a:lnTo>
                <a:lnTo>
                  <a:pt x="47422" y="17414"/>
                </a:lnTo>
                <a:lnTo>
                  <a:pt x="46027" y="16600"/>
                </a:lnTo>
                <a:lnTo>
                  <a:pt x="44881" y="15909"/>
                </a:lnTo>
                <a:lnTo>
                  <a:pt x="43835" y="15268"/>
                </a:lnTo>
                <a:lnTo>
                  <a:pt x="42938" y="14651"/>
                </a:lnTo>
                <a:lnTo>
                  <a:pt x="42241" y="14059"/>
                </a:lnTo>
                <a:lnTo>
                  <a:pt x="41494" y="13516"/>
                </a:lnTo>
                <a:lnTo>
                  <a:pt x="40149" y="12431"/>
                </a:lnTo>
                <a:lnTo>
                  <a:pt x="38704" y="11272"/>
                </a:lnTo>
                <a:lnTo>
                  <a:pt x="37808" y="10655"/>
                </a:lnTo>
                <a:lnTo>
                  <a:pt x="36811" y="9965"/>
                </a:lnTo>
                <a:lnTo>
                  <a:pt x="35466" y="9225"/>
                </a:lnTo>
                <a:lnTo>
                  <a:pt x="34072" y="8608"/>
                </a:lnTo>
                <a:lnTo>
                  <a:pt x="32677" y="8139"/>
                </a:lnTo>
                <a:lnTo>
                  <a:pt x="31282" y="7745"/>
                </a:lnTo>
                <a:lnTo>
                  <a:pt x="29887" y="7375"/>
                </a:lnTo>
                <a:lnTo>
                  <a:pt x="29788" y="7301"/>
                </a:lnTo>
                <a:lnTo>
                  <a:pt x="30037" y="7153"/>
                </a:lnTo>
                <a:lnTo>
                  <a:pt x="30684" y="7054"/>
                </a:lnTo>
                <a:lnTo>
                  <a:pt x="31481" y="6906"/>
                </a:lnTo>
                <a:lnTo>
                  <a:pt x="32528" y="6758"/>
                </a:lnTo>
                <a:lnTo>
                  <a:pt x="33623" y="6610"/>
                </a:lnTo>
                <a:lnTo>
                  <a:pt x="35666" y="6314"/>
                </a:lnTo>
                <a:lnTo>
                  <a:pt x="36562" y="6215"/>
                </a:lnTo>
                <a:lnTo>
                  <a:pt x="37210" y="6141"/>
                </a:lnTo>
                <a:lnTo>
                  <a:pt x="39950" y="5944"/>
                </a:lnTo>
                <a:lnTo>
                  <a:pt x="42590" y="5993"/>
                </a:lnTo>
                <a:lnTo>
                  <a:pt x="45180" y="6289"/>
                </a:lnTo>
                <a:lnTo>
                  <a:pt x="47721" y="6832"/>
                </a:lnTo>
                <a:lnTo>
                  <a:pt x="50161" y="7547"/>
                </a:lnTo>
                <a:lnTo>
                  <a:pt x="52503" y="8460"/>
                </a:lnTo>
                <a:lnTo>
                  <a:pt x="54694" y="9545"/>
                </a:lnTo>
                <a:lnTo>
                  <a:pt x="56687" y="10828"/>
                </a:lnTo>
                <a:lnTo>
                  <a:pt x="58381" y="12160"/>
                </a:lnTo>
                <a:lnTo>
                  <a:pt x="59925" y="13615"/>
                </a:lnTo>
                <a:lnTo>
                  <a:pt x="61320" y="15268"/>
                </a:lnTo>
                <a:lnTo>
                  <a:pt x="62465" y="16970"/>
                </a:lnTo>
                <a:lnTo>
                  <a:pt x="63511" y="18721"/>
                </a:lnTo>
                <a:lnTo>
                  <a:pt x="64308" y="20571"/>
                </a:lnTo>
                <a:lnTo>
                  <a:pt x="65056" y="22544"/>
                </a:lnTo>
                <a:lnTo>
                  <a:pt x="65504" y="24542"/>
                </a:lnTo>
                <a:lnTo>
                  <a:pt x="65703" y="25085"/>
                </a:lnTo>
                <a:lnTo>
                  <a:pt x="66151" y="25775"/>
                </a:lnTo>
                <a:lnTo>
                  <a:pt x="66251" y="25233"/>
                </a:lnTo>
                <a:lnTo>
                  <a:pt x="66400" y="24567"/>
                </a:lnTo>
                <a:lnTo>
                  <a:pt x="66550" y="23876"/>
                </a:lnTo>
                <a:lnTo>
                  <a:pt x="66799" y="22421"/>
                </a:lnTo>
                <a:lnTo>
                  <a:pt x="66899" y="21780"/>
                </a:lnTo>
                <a:lnTo>
                  <a:pt x="66948" y="21237"/>
                </a:lnTo>
                <a:lnTo>
                  <a:pt x="67048" y="20793"/>
                </a:lnTo>
                <a:lnTo>
                  <a:pt x="67048" y="20201"/>
                </a:lnTo>
                <a:lnTo>
                  <a:pt x="67198" y="19708"/>
                </a:lnTo>
                <a:lnTo>
                  <a:pt x="67496" y="19042"/>
                </a:lnTo>
                <a:lnTo>
                  <a:pt x="67795" y="18252"/>
                </a:lnTo>
                <a:lnTo>
                  <a:pt x="68194" y="17340"/>
                </a:lnTo>
                <a:lnTo>
                  <a:pt x="68642" y="16328"/>
                </a:lnTo>
                <a:lnTo>
                  <a:pt x="69240" y="15218"/>
                </a:lnTo>
                <a:lnTo>
                  <a:pt x="69738" y="14133"/>
                </a:lnTo>
                <a:lnTo>
                  <a:pt x="70336" y="12974"/>
                </a:lnTo>
                <a:lnTo>
                  <a:pt x="70983" y="11839"/>
                </a:lnTo>
                <a:lnTo>
                  <a:pt x="71581" y="10705"/>
                </a:lnTo>
                <a:lnTo>
                  <a:pt x="72229" y="9669"/>
                </a:lnTo>
                <a:lnTo>
                  <a:pt x="72826" y="8633"/>
                </a:lnTo>
                <a:lnTo>
                  <a:pt x="73424" y="7745"/>
                </a:lnTo>
                <a:lnTo>
                  <a:pt x="73922" y="6931"/>
                </a:lnTo>
                <a:lnTo>
                  <a:pt x="74470" y="6289"/>
                </a:lnTo>
                <a:lnTo>
                  <a:pt x="74819" y="5796"/>
                </a:lnTo>
                <a:lnTo>
                  <a:pt x="75168" y="5475"/>
                </a:lnTo>
                <a:lnTo>
                  <a:pt x="76562" y="4612"/>
                </a:lnTo>
                <a:lnTo>
                  <a:pt x="77957" y="3921"/>
                </a:lnTo>
                <a:lnTo>
                  <a:pt x="79452" y="3255"/>
                </a:lnTo>
                <a:lnTo>
                  <a:pt x="80896" y="2688"/>
                </a:lnTo>
                <a:lnTo>
                  <a:pt x="82839" y="1997"/>
                </a:lnTo>
                <a:lnTo>
                  <a:pt x="84881" y="1405"/>
                </a:lnTo>
                <a:lnTo>
                  <a:pt x="87023" y="937"/>
                </a:lnTo>
                <a:lnTo>
                  <a:pt x="87621" y="813"/>
                </a:lnTo>
                <a:lnTo>
                  <a:pt x="88418" y="690"/>
                </a:lnTo>
                <a:lnTo>
                  <a:pt x="90460" y="320"/>
                </a:lnTo>
                <a:lnTo>
                  <a:pt x="91407" y="123"/>
                </a:lnTo>
                <a:lnTo>
                  <a:pt x="92204" y="24"/>
                </a:lnTo>
                <a:lnTo>
                  <a:pt x="92752" y="0"/>
                </a:lnTo>
                <a:close/>
              </a:path>
            </a:pathLst>
          </a:custGeom>
          <a:solidFill>
            <a:schemeClr val="lt1">
              <a:alpha val="24705"/>
            </a:schemeClr>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ndara"/>
              <a:ea typeface="Candara"/>
              <a:cs typeface="Candara"/>
              <a:sym typeface="Candara"/>
            </a:endParaRPr>
          </a:p>
        </p:txBody>
      </p:sp>
      <p:sp>
        <p:nvSpPr>
          <p:cNvPr id="23" name="Shape 23"/>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24" name="Shape 24"/>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25" name="Shape 25"/>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26" name="Shape 26"/>
          <p:cNvSpPr txBox="1">
            <a:spLocks noGrp="1"/>
          </p:cNvSpPr>
          <p:nvPr>
            <p:ph type="title"/>
          </p:nvPr>
        </p:nvSpPr>
        <p:spPr>
          <a:xfrm>
            <a:off x="276225" y="228600"/>
            <a:ext cx="8591550" cy="1066800"/>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7" name="Shape 27"/>
          <p:cNvSpPr txBox="1">
            <a:spLocks noGrp="1"/>
          </p:cNvSpPr>
          <p:nvPr>
            <p:ph type="body" idx="1"/>
          </p:nvPr>
        </p:nvSpPr>
        <p:spPr>
          <a:xfrm>
            <a:off x="274319" y="1298448"/>
            <a:ext cx="8595359" cy="4937760"/>
          </a:xfrm>
          <a:prstGeom prst="rect">
            <a:avLst/>
          </a:prstGeom>
          <a:noFill/>
          <a:ln>
            <a:noFill/>
          </a:ln>
        </p:spPr>
        <p:txBody>
          <a:bodyPr lIns="91425" tIns="91425" rIns="91425" bIns="91425" anchor="t" anchorCtr="0"/>
          <a:lstStyle>
            <a:lvl1pPr marL="171450" marR="0" lvl="0" indent="-31750" algn="l" rtl="0">
              <a:spcBef>
                <a:spcPts val="600"/>
              </a:spcBef>
              <a:spcAft>
                <a:spcPts val="0"/>
              </a:spcAft>
              <a:buClr>
                <a:schemeClr val="accent1"/>
              </a:buClr>
              <a:buSzPct val="100000"/>
              <a:buFont typeface="Arial"/>
              <a:buChar char="•"/>
              <a:defRPr sz="2200" b="0" i="0" u="none" strike="noStrike" cap="none">
                <a:solidFill>
                  <a:schemeClr val="dk2"/>
                </a:solidFill>
                <a:latin typeface="Candara"/>
                <a:ea typeface="Candara"/>
                <a:cs typeface="Candara"/>
                <a:sym typeface="Candara"/>
              </a:defRPr>
            </a:lvl1pPr>
            <a:lvl2pPr marL="344488" marR="0" lvl="1" indent="-52388" algn="l" rtl="0">
              <a:spcBef>
                <a:spcPts val="600"/>
              </a:spcBef>
              <a:buClr>
                <a:schemeClr val="accent1"/>
              </a:buClr>
              <a:buSzPct val="100000"/>
              <a:buFont typeface="Arial"/>
              <a:buChar char="•"/>
              <a:defRPr sz="2000" b="0" i="0" u="none" strike="noStrike" cap="none">
                <a:solidFill>
                  <a:schemeClr val="dk2"/>
                </a:solidFill>
                <a:latin typeface="Candara"/>
                <a:ea typeface="Candara"/>
                <a:cs typeface="Candara"/>
                <a:sym typeface="Candara"/>
              </a:defRPr>
            </a:lvl2pPr>
            <a:lvl3pPr marL="515938" marR="0" lvl="2" indent="-71437"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8"/>
        <p:cNvGrpSpPr/>
        <p:nvPr/>
      </p:nvGrpSpPr>
      <p:grpSpPr>
        <a:xfrm>
          <a:off x="0" y="0"/>
          <a:ext cx="0" cy="0"/>
          <a:chOff x="0" y="0"/>
          <a:chExt cx="0" cy="0"/>
        </a:xfrm>
      </p:grpSpPr>
      <p:sp>
        <p:nvSpPr>
          <p:cNvPr id="29" name="Shape 29"/>
          <p:cNvSpPr/>
          <p:nvPr/>
        </p:nvSpPr>
        <p:spPr>
          <a:xfrm>
            <a:off x="0" y="0"/>
            <a:ext cx="3409949" cy="6858000"/>
          </a:xfrm>
          <a:prstGeom prst="rect">
            <a:avLst/>
          </a:prstGeom>
          <a:solidFill>
            <a:schemeClr val="dk2">
              <a:alpha val="75686"/>
            </a:schemeClr>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ndara"/>
              <a:ea typeface="Candara"/>
              <a:cs typeface="Candara"/>
              <a:sym typeface="Candara"/>
            </a:endParaRPr>
          </a:p>
        </p:txBody>
      </p:sp>
      <p:sp>
        <p:nvSpPr>
          <p:cNvPr id="30" name="Shape 30"/>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lt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31" name="Shape 31"/>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32" name="Shape 32"/>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33" name="Shape 33"/>
          <p:cNvSpPr txBox="1">
            <a:spLocks noGrp="1"/>
          </p:cNvSpPr>
          <p:nvPr>
            <p:ph type="subTitle" idx="1"/>
          </p:nvPr>
        </p:nvSpPr>
        <p:spPr>
          <a:xfrm>
            <a:off x="3743323" y="1400174"/>
            <a:ext cx="5120639" cy="1476375"/>
          </a:xfrm>
          <a:prstGeom prst="rect">
            <a:avLst/>
          </a:prstGeom>
          <a:noFill/>
          <a:ln>
            <a:noFill/>
          </a:ln>
        </p:spPr>
        <p:txBody>
          <a:bodyPr lIns="91425" tIns="91425" rIns="91425" bIns="91425" anchor="b" anchorCtr="0"/>
          <a:lstStyle>
            <a:lvl1pPr marL="0" marR="0" lvl="0" indent="0" algn="l" rtl="0">
              <a:spcBef>
                <a:spcPts val="600"/>
              </a:spcBef>
              <a:spcAft>
                <a:spcPts val="0"/>
              </a:spcAft>
              <a:buClr>
                <a:schemeClr val="accent1"/>
              </a:buClr>
              <a:buFont typeface="Arial"/>
              <a:buNone/>
              <a:defRPr sz="2400" b="0" i="0" u="none" strike="noStrike" cap="none">
                <a:solidFill>
                  <a:schemeClr val="dk2"/>
                </a:solidFill>
                <a:latin typeface="Candara"/>
                <a:ea typeface="Candara"/>
                <a:cs typeface="Candara"/>
                <a:sym typeface="Candara"/>
              </a:defRPr>
            </a:lvl1pPr>
            <a:lvl2pPr marL="457200" marR="0" lvl="1" indent="0" algn="ctr" rtl="0">
              <a:spcBef>
                <a:spcPts val="600"/>
              </a:spcBef>
              <a:buClr>
                <a:schemeClr val="accent1"/>
              </a:buClr>
              <a:buFont typeface="Arial"/>
              <a:buNone/>
              <a:defRPr sz="2000" b="0" i="0" u="none" strike="noStrike" cap="none">
                <a:solidFill>
                  <a:srgbClr val="888888"/>
                </a:solidFill>
                <a:latin typeface="Candara"/>
                <a:ea typeface="Candara"/>
                <a:cs typeface="Candara"/>
                <a:sym typeface="Candara"/>
              </a:defRPr>
            </a:lvl2pPr>
            <a:lvl3pPr marL="914400" marR="0" lvl="2" indent="0" algn="ctr" rtl="0">
              <a:spcBef>
                <a:spcPts val="600"/>
              </a:spcBef>
              <a:buClr>
                <a:schemeClr val="accent1"/>
              </a:buClr>
              <a:buFont typeface="Arial"/>
              <a:buNone/>
              <a:defRPr sz="1800" b="0" i="0" u="none" strike="noStrike" cap="none">
                <a:solidFill>
                  <a:srgbClr val="888888"/>
                </a:solidFill>
                <a:latin typeface="Candara"/>
                <a:ea typeface="Candara"/>
                <a:cs typeface="Candara"/>
                <a:sym typeface="Candara"/>
              </a:defRPr>
            </a:lvl3pPr>
            <a:lvl4pPr marL="1371600" marR="0" lvl="3" indent="0" algn="ctr" rtl="0">
              <a:spcBef>
                <a:spcPts val="600"/>
              </a:spcBef>
              <a:buClr>
                <a:schemeClr val="accent1"/>
              </a:buClr>
              <a:buFont typeface="Arial"/>
              <a:buNone/>
              <a:defRPr sz="1600" b="0" i="0" u="none" strike="noStrike" cap="none">
                <a:solidFill>
                  <a:srgbClr val="888888"/>
                </a:solidFill>
                <a:latin typeface="Candara"/>
                <a:ea typeface="Candara"/>
                <a:cs typeface="Candara"/>
                <a:sym typeface="Candara"/>
              </a:defRPr>
            </a:lvl4pPr>
            <a:lvl5pPr marL="1828800" marR="0" lvl="4" indent="0" algn="ctr" rtl="0">
              <a:spcBef>
                <a:spcPts val="600"/>
              </a:spcBef>
              <a:buClr>
                <a:schemeClr val="accent1"/>
              </a:buClr>
              <a:buFont typeface="Arial"/>
              <a:buNone/>
              <a:defRPr sz="1600" b="0" i="0" u="none" strike="noStrike" cap="none">
                <a:solidFill>
                  <a:srgbClr val="888888"/>
                </a:solidFill>
                <a:latin typeface="Candara"/>
                <a:ea typeface="Candara"/>
                <a:cs typeface="Candara"/>
                <a:sym typeface="Candara"/>
              </a:defRPr>
            </a:lvl5pPr>
            <a:lvl6pPr marL="2286000" marR="0" lvl="5"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6pPr>
            <a:lvl7pPr marL="2743200" marR="0" lvl="6"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7pPr>
            <a:lvl8pPr marL="3200400" marR="0" lvl="7"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8pPr>
            <a:lvl9pPr marL="3657600" marR="0" lvl="8" indent="0" algn="ctr" rtl="0">
              <a:spcBef>
                <a:spcPts val="280"/>
              </a:spcBef>
              <a:buClr>
                <a:schemeClr val="accent1"/>
              </a:buClr>
              <a:buFont typeface="Arial"/>
              <a:buNone/>
              <a:defRPr sz="1400" b="0" i="0" u="none" strike="noStrike" cap="none">
                <a:solidFill>
                  <a:srgbClr val="888888"/>
                </a:solidFill>
                <a:latin typeface="Candara"/>
                <a:ea typeface="Candara"/>
                <a:cs typeface="Candara"/>
                <a:sym typeface="Candara"/>
              </a:defRPr>
            </a:lvl9pPr>
          </a:lstStyle>
          <a:p>
            <a:endParaRPr/>
          </a:p>
        </p:txBody>
      </p:sp>
      <p:sp>
        <p:nvSpPr>
          <p:cNvPr id="34" name="Shape 34"/>
          <p:cNvSpPr/>
          <p:nvPr/>
        </p:nvSpPr>
        <p:spPr>
          <a:xfrm>
            <a:off x="34289" y="136641"/>
            <a:ext cx="3326149" cy="6721359"/>
          </a:xfrm>
          <a:custGeom>
            <a:avLst/>
            <a:gdLst/>
            <a:ahLst/>
            <a:cxnLst/>
            <a:rect l="0" t="0" r="0" b="0"/>
            <a:pathLst>
              <a:path w="120000" h="120000" extrusionOk="0">
                <a:moveTo>
                  <a:pt x="20622" y="50762"/>
                </a:moveTo>
                <a:lnTo>
                  <a:pt x="24009" y="53599"/>
                </a:lnTo>
                <a:lnTo>
                  <a:pt x="25056" y="54437"/>
                </a:lnTo>
                <a:lnTo>
                  <a:pt x="26052" y="55301"/>
                </a:lnTo>
                <a:lnTo>
                  <a:pt x="26799" y="55967"/>
                </a:lnTo>
                <a:lnTo>
                  <a:pt x="27247" y="56287"/>
                </a:lnTo>
                <a:lnTo>
                  <a:pt x="27845" y="56534"/>
                </a:lnTo>
                <a:lnTo>
                  <a:pt x="30186" y="57299"/>
                </a:lnTo>
                <a:lnTo>
                  <a:pt x="30784" y="57521"/>
                </a:lnTo>
                <a:lnTo>
                  <a:pt x="31731" y="57817"/>
                </a:lnTo>
                <a:lnTo>
                  <a:pt x="32727" y="58211"/>
                </a:lnTo>
                <a:lnTo>
                  <a:pt x="35118" y="59001"/>
                </a:lnTo>
                <a:lnTo>
                  <a:pt x="36264" y="59371"/>
                </a:lnTo>
                <a:lnTo>
                  <a:pt x="37310" y="59691"/>
                </a:lnTo>
                <a:lnTo>
                  <a:pt x="38107" y="59913"/>
                </a:lnTo>
                <a:lnTo>
                  <a:pt x="37957" y="59001"/>
                </a:lnTo>
                <a:lnTo>
                  <a:pt x="37608" y="58063"/>
                </a:lnTo>
                <a:lnTo>
                  <a:pt x="37061" y="57373"/>
                </a:lnTo>
                <a:lnTo>
                  <a:pt x="36363" y="56682"/>
                </a:lnTo>
                <a:lnTo>
                  <a:pt x="34221" y="55202"/>
                </a:lnTo>
                <a:lnTo>
                  <a:pt x="32029" y="53771"/>
                </a:lnTo>
                <a:lnTo>
                  <a:pt x="29738" y="52365"/>
                </a:lnTo>
                <a:lnTo>
                  <a:pt x="29389" y="52094"/>
                </a:lnTo>
                <a:lnTo>
                  <a:pt x="28991" y="51921"/>
                </a:lnTo>
                <a:lnTo>
                  <a:pt x="28542" y="51823"/>
                </a:lnTo>
                <a:lnTo>
                  <a:pt x="27895" y="51773"/>
                </a:lnTo>
                <a:lnTo>
                  <a:pt x="26749" y="51675"/>
                </a:lnTo>
                <a:lnTo>
                  <a:pt x="25504" y="51453"/>
                </a:lnTo>
                <a:lnTo>
                  <a:pt x="24308" y="51255"/>
                </a:lnTo>
                <a:lnTo>
                  <a:pt x="20622" y="50762"/>
                </a:lnTo>
                <a:close/>
                <a:moveTo>
                  <a:pt x="58381" y="49257"/>
                </a:moveTo>
                <a:lnTo>
                  <a:pt x="52353" y="50910"/>
                </a:lnTo>
                <a:lnTo>
                  <a:pt x="50361" y="51453"/>
                </a:lnTo>
                <a:lnTo>
                  <a:pt x="48468" y="51995"/>
                </a:lnTo>
                <a:lnTo>
                  <a:pt x="47671" y="52168"/>
                </a:lnTo>
                <a:lnTo>
                  <a:pt x="46824" y="52390"/>
                </a:lnTo>
                <a:lnTo>
                  <a:pt x="46127" y="52612"/>
                </a:lnTo>
                <a:lnTo>
                  <a:pt x="45529" y="52908"/>
                </a:lnTo>
                <a:lnTo>
                  <a:pt x="44632" y="53475"/>
                </a:lnTo>
                <a:lnTo>
                  <a:pt x="43686" y="54067"/>
                </a:lnTo>
                <a:lnTo>
                  <a:pt x="42640" y="54783"/>
                </a:lnTo>
                <a:lnTo>
                  <a:pt x="41643" y="55547"/>
                </a:lnTo>
                <a:lnTo>
                  <a:pt x="40846" y="56312"/>
                </a:lnTo>
                <a:lnTo>
                  <a:pt x="40298" y="56904"/>
                </a:lnTo>
                <a:lnTo>
                  <a:pt x="39950" y="57496"/>
                </a:lnTo>
                <a:lnTo>
                  <a:pt x="39850" y="57619"/>
                </a:lnTo>
                <a:lnTo>
                  <a:pt x="39850" y="57989"/>
                </a:lnTo>
                <a:lnTo>
                  <a:pt x="39800" y="58507"/>
                </a:lnTo>
                <a:lnTo>
                  <a:pt x="39651" y="59050"/>
                </a:lnTo>
                <a:lnTo>
                  <a:pt x="39501" y="60283"/>
                </a:lnTo>
                <a:lnTo>
                  <a:pt x="39452" y="60801"/>
                </a:lnTo>
                <a:lnTo>
                  <a:pt x="39352" y="61196"/>
                </a:lnTo>
                <a:lnTo>
                  <a:pt x="38854" y="63958"/>
                </a:lnTo>
                <a:lnTo>
                  <a:pt x="38306" y="66696"/>
                </a:lnTo>
                <a:lnTo>
                  <a:pt x="38256" y="67461"/>
                </a:lnTo>
                <a:lnTo>
                  <a:pt x="38107" y="68768"/>
                </a:lnTo>
                <a:lnTo>
                  <a:pt x="37907" y="70150"/>
                </a:lnTo>
                <a:lnTo>
                  <a:pt x="37907" y="71482"/>
                </a:lnTo>
                <a:lnTo>
                  <a:pt x="38057" y="72789"/>
                </a:lnTo>
                <a:lnTo>
                  <a:pt x="39701" y="73085"/>
                </a:lnTo>
                <a:lnTo>
                  <a:pt x="41394" y="73529"/>
                </a:lnTo>
                <a:lnTo>
                  <a:pt x="42938" y="74096"/>
                </a:lnTo>
                <a:lnTo>
                  <a:pt x="44483" y="74787"/>
                </a:lnTo>
                <a:lnTo>
                  <a:pt x="45828" y="75699"/>
                </a:lnTo>
                <a:lnTo>
                  <a:pt x="46973" y="76587"/>
                </a:lnTo>
                <a:lnTo>
                  <a:pt x="48219" y="77525"/>
                </a:lnTo>
                <a:lnTo>
                  <a:pt x="49364" y="78462"/>
                </a:lnTo>
                <a:lnTo>
                  <a:pt x="50311" y="79523"/>
                </a:lnTo>
                <a:lnTo>
                  <a:pt x="51257" y="81003"/>
                </a:lnTo>
                <a:lnTo>
                  <a:pt x="51905" y="82606"/>
                </a:lnTo>
                <a:lnTo>
                  <a:pt x="52303" y="84283"/>
                </a:lnTo>
                <a:lnTo>
                  <a:pt x="52303" y="84406"/>
                </a:lnTo>
                <a:lnTo>
                  <a:pt x="52353" y="84505"/>
                </a:lnTo>
                <a:lnTo>
                  <a:pt x="52503" y="82606"/>
                </a:lnTo>
                <a:lnTo>
                  <a:pt x="52702" y="80830"/>
                </a:lnTo>
                <a:lnTo>
                  <a:pt x="52951" y="79227"/>
                </a:lnTo>
                <a:lnTo>
                  <a:pt x="53150" y="77821"/>
                </a:lnTo>
                <a:lnTo>
                  <a:pt x="53300" y="76834"/>
                </a:lnTo>
                <a:lnTo>
                  <a:pt x="53549" y="75773"/>
                </a:lnTo>
                <a:lnTo>
                  <a:pt x="53698" y="74639"/>
                </a:lnTo>
                <a:lnTo>
                  <a:pt x="53897" y="73381"/>
                </a:lnTo>
                <a:lnTo>
                  <a:pt x="54097" y="72000"/>
                </a:lnTo>
                <a:lnTo>
                  <a:pt x="54346" y="70421"/>
                </a:lnTo>
                <a:lnTo>
                  <a:pt x="54645" y="68719"/>
                </a:lnTo>
                <a:lnTo>
                  <a:pt x="54943" y="66795"/>
                </a:lnTo>
                <a:lnTo>
                  <a:pt x="55342" y="63958"/>
                </a:lnTo>
                <a:lnTo>
                  <a:pt x="55740" y="61146"/>
                </a:lnTo>
                <a:lnTo>
                  <a:pt x="56089" y="58310"/>
                </a:lnTo>
                <a:lnTo>
                  <a:pt x="56687" y="55473"/>
                </a:lnTo>
                <a:lnTo>
                  <a:pt x="58381" y="49257"/>
                </a:lnTo>
                <a:close/>
                <a:moveTo>
                  <a:pt x="30933" y="49085"/>
                </a:moveTo>
                <a:lnTo>
                  <a:pt x="30834" y="49109"/>
                </a:lnTo>
                <a:lnTo>
                  <a:pt x="30684" y="49627"/>
                </a:lnTo>
                <a:lnTo>
                  <a:pt x="30535" y="50170"/>
                </a:lnTo>
                <a:lnTo>
                  <a:pt x="30386" y="50540"/>
                </a:lnTo>
                <a:lnTo>
                  <a:pt x="30186" y="50910"/>
                </a:lnTo>
                <a:lnTo>
                  <a:pt x="30087" y="51255"/>
                </a:lnTo>
                <a:lnTo>
                  <a:pt x="30336" y="51601"/>
                </a:lnTo>
                <a:lnTo>
                  <a:pt x="30784" y="51921"/>
                </a:lnTo>
                <a:lnTo>
                  <a:pt x="31183" y="52217"/>
                </a:lnTo>
                <a:lnTo>
                  <a:pt x="32826" y="53451"/>
                </a:lnTo>
                <a:lnTo>
                  <a:pt x="34420" y="54536"/>
                </a:lnTo>
                <a:lnTo>
                  <a:pt x="36214" y="55621"/>
                </a:lnTo>
                <a:lnTo>
                  <a:pt x="36413" y="55769"/>
                </a:lnTo>
                <a:lnTo>
                  <a:pt x="36712" y="55991"/>
                </a:lnTo>
                <a:lnTo>
                  <a:pt x="37459" y="56509"/>
                </a:lnTo>
                <a:lnTo>
                  <a:pt x="37907" y="56731"/>
                </a:lnTo>
                <a:lnTo>
                  <a:pt x="38256" y="56830"/>
                </a:lnTo>
                <a:lnTo>
                  <a:pt x="38605" y="56830"/>
                </a:lnTo>
                <a:lnTo>
                  <a:pt x="38904" y="56682"/>
                </a:lnTo>
                <a:lnTo>
                  <a:pt x="39202" y="56361"/>
                </a:lnTo>
                <a:lnTo>
                  <a:pt x="39651" y="55991"/>
                </a:lnTo>
                <a:lnTo>
                  <a:pt x="40099" y="55671"/>
                </a:lnTo>
                <a:lnTo>
                  <a:pt x="40398" y="55301"/>
                </a:lnTo>
                <a:lnTo>
                  <a:pt x="40448" y="54980"/>
                </a:lnTo>
                <a:lnTo>
                  <a:pt x="40149" y="54610"/>
                </a:lnTo>
                <a:lnTo>
                  <a:pt x="39651" y="54289"/>
                </a:lnTo>
                <a:lnTo>
                  <a:pt x="39153" y="53993"/>
                </a:lnTo>
                <a:lnTo>
                  <a:pt x="38206" y="53401"/>
                </a:lnTo>
                <a:lnTo>
                  <a:pt x="37310" y="52834"/>
                </a:lnTo>
                <a:lnTo>
                  <a:pt x="35516" y="51823"/>
                </a:lnTo>
                <a:lnTo>
                  <a:pt x="33872" y="50787"/>
                </a:lnTo>
                <a:lnTo>
                  <a:pt x="31930" y="49627"/>
                </a:lnTo>
                <a:lnTo>
                  <a:pt x="31880" y="49553"/>
                </a:lnTo>
                <a:lnTo>
                  <a:pt x="31481" y="49381"/>
                </a:lnTo>
                <a:lnTo>
                  <a:pt x="31332" y="49257"/>
                </a:lnTo>
                <a:lnTo>
                  <a:pt x="31183" y="49183"/>
                </a:lnTo>
                <a:lnTo>
                  <a:pt x="31083" y="49159"/>
                </a:lnTo>
                <a:lnTo>
                  <a:pt x="30933" y="49085"/>
                </a:lnTo>
                <a:close/>
                <a:moveTo>
                  <a:pt x="29290" y="48641"/>
                </a:moveTo>
                <a:lnTo>
                  <a:pt x="28642" y="48690"/>
                </a:lnTo>
                <a:lnTo>
                  <a:pt x="28343" y="48690"/>
                </a:lnTo>
                <a:lnTo>
                  <a:pt x="27845" y="48715"/>
                </a:lnTo>
                <a:lnTo>
                  <a:pt x="27148" y="48715"/>
                </a:lnTo>
                <a:lnTo>
                  <a:pt x="26650" y="48764"/>
                </a:lnTo>
                <a:lnTo>
                  <a:pt x="26201" y="48764"/>
                </a:lnTo>
                <a:lnTo>
                  <a:pt x="26002" y="48715"/>
                </a:lnTo>
                <a:lnTo>
                  <a:pt x="26749" y="49307"/>
                </a:lnTo>
                <a:lnTo>
                  <a:pt x="28493" y="50466"/>
                </a:lnTo>
                <a:lnTo>
                  <a:pt x="28792" y="50614"/>
                </a:lnTo>
                <a:lnTo>
                  <a:pt x="28991" y="50565"/>
                </a:lnTo>
                <a:lnTo>
                  <a:pt x="29240" y="50392"/>
                </a:lnTo>
                <a:lnTo>
                  <a:pt x="29389" y="50170"/>
                </a:lnTo>
                <a:lnTo>
                  <a:pt x="29439" y="49923"/>
                </a:lnTo>
                <a:lnTo>
                  <a:pt x="29539" y="49701"/>
                </a:lnTo>
                <a:lnTo>
                  <a:pt x="29738" y="49257"/>
                </a:lnTo>
                <a:lnTo>
                  <a:pt x="29788" y="49035"/>
                </a:lnTo>
                <a:lnTo>
                  <a:pt x="29788" y="48838"/>
                </a:lnTo>
                <a:lnTo>
                  <a:pt x="29688" y="48715"/>
                </a:lnTo>
                <a:lnTo>
                  <a:pt x="29290" y="48641"/>
                </a:lnTo>
                <a:close/>
                <a:moveTo>
                  <a:pt x="92752" y="0"/>
                </a:moveTo>
                <a:lnTo>
                  <a:pt x="92951" y="123"/>
                </a:lnTo>
                <a:lnTo>
                  <a:pt x="93100" y="468"/>
                </a:lnTo>
                <a:lnTo>
                  <a:pt x="93200" y="961"/>
                </a:lnTo>
                <a:lnTo>
                  <a:pt x="93250" y="1627"/>
                </a:lnTo>
                <a:lnTo>
                  <a:pt x="93349" y="2392"/>
                </a:lnTo>
                <a:lnTo>
                  <a:pt x="93349" y="3181"/>
                </a:lnTo>
                <a:lnTo>
                  <a:pt x="93200" y="4785"/>
                </a:lnTo>
                <a:lnTo>
                  <a:pt x="93100" y="5475"/>
                </a:lnTo>
                <a:lnTo>
                  <a:pt x="92951" y="6092"/>
                </a:lnTo>
                <a:lnTo>
                  <a:pt x="92801" y="6536"/>
                </a:lnTo>
                <a:lnTo>
                  <a:pt x="92154" y="7671"/>
                </a:lnTo>
                <a:lnTo>
                  <a:pt x="91207" y="8707"/>
                </a:lnTo>
                <a:lnTo>
                  <a:pt x="89962" y="9693"/>
                </a:lnTo>
                <a:lnTo>
                  <a:pt x="88617" y="10655"/>
                </a:lnTo>
                <a:lnTo>
                  <a:pt x="85678" y="12456"/>
                </a:lnTo>
                <a:lnTo>
                  <a:pt x="83038" y="14059"/>
                </a:lnTo>
                <a:lnTo>
                  <a:pt x="77459" y="17192"/>
                </a:lnTo>
                <a:lnTo>
                  <a:pt x="74919" y="18820"/>
                </a:lnTo>
                <a:lnTo>
                  <a:pt x="74321" y="19214"/>
                </a:lnTo>
                <a:lnTo>
                  <a:pt x="73623" y="19782"/>
                </a:lnTo>
                <a:lnTo>
                  <a:pt x="72777" y="20349"/>
                </a:lnTo>
                <a:lnTo>
                  <a:pt x="71980" y="21015"/>
                </a:lnTo>
                <a:lnTo>
                  <a:pt x="70186" y="22322"/>
                </a:lnTo>
                <a:lnTo>
                  <a:pt x="69389" y="22865"/>
                </a:lnTo>
                <a:lnTo>
                  <a:pt x="68742" y="23309"/>
                </a:lnTo>
                <a:lnTo>
                  <a:pt x="68144" y="23630"/>
                </a:lnTo>
                <a:lnTo>
                  <a:pt x="67945" y="26639"/>
                </a:lnTo>
                <a:lnTo>
                  <a:pt x="68642" y="26096"/>
                </a:lnTo>
                <a:lnTo>
                  <a:pt x="69339" y="25578"/>
                </a:lnTo>
                <a:lnTo>
                  <a:pt x="69887" y="25159"/>
                </a:lnTo>
                <a:lnTo>
                  <a:pt x="71531" y="23556"/>
                </a:lnTo>
                <a:lnTo>
                  <a:pt x="72777" y="22495"/>
                </a:lnTo>
                <a:lnTo>
                  <a:pt x="74022" y="21484"/>
                </a:lnTo>
                <a:lnTo>
                  <a:pt x="75317" y="20398"/>
                </a:lnTo>
                <a:lnTo>
                  <a:pt x="76712" y="19338"/>
                </a:lnTo>
                <a:lnTo>
                  <a:pt x="78206" y="18326"/>
                </a:lnTo>
                <a:lnTo>
                  <a:pt x="79800" y="17414"/>
                </a:lnTo>
                <a:lnTo>
                  <a:pt x="81594" y="16600"/>
                </a:lnTo>
                <a:lnTo>
                  <a:pt x="83486" y="15958"/>
                </a:lnTo>
                <a:lnTo>
                  <a:pt x="85479" y="15490"/>
                </a:lnTo>
                <a:lnTo>
                  <a:pt x="87521" y="15144"/>
                </a:lnTo>
                <a:lnTo>
                  <a:pt x="89514" y="14972"/>
                </a:lnTo>
                <a:lnTo>
                  <a:pt x="91556" y="14922"/>
                </a:lnTo>
                <a:lnTo>
                  <a:pt x="94146" y="15144"/>
                </a:lnTo>
                <a:lnTo>
                  <a:pt x="96637" y="15588"/>
                </a:lnTo>
                <a:lnTo>
                  <a:pt x="97285" y="15687"/>
                </a:lnTo>
                <a:lnTo>
                  <a:pt x="98082" y="15835"/>
                </a:lnTo>
                <a:lnTo>
                  <a:pt x="99078" y="16032"/>
                </a:lnTo>
                <a:lnTo>
                  <a:pt x="99925" y="16180"/>
                </a:lnTo>
                <a:lnTo>
                  <a:pt x="100672" y="16328"/>
                </a:lnTo>
                <a:lnTo>
                  <a:pt x="101270" y="16378"/>
                </a:lnTo>
                <a:lnTo>
                  <a:pt x="101469" y="16452"/>
                </a:lnTo>
                <a:lnTo>
                  <a:pt x="101320" y="16501"/>
                </a:lnTo>
                <a:lnTo>
                  <a:pt x="100971" y="16575"/>
                </a:lnTo>
                <a:lnTo>
                  <a:pt x="100473" y="16674"/>
                </a:lnTo>
                <a:lnTo>
                  <a:pt x="99128" y="16970"/>
                </a:lnTo>
                <a:lnTo>
                  <a:pt x="98530" y="17118"/>
                </a:lnTo>
                <a:lnTo>
                  <a:pt x="98032" y="17216"/>
                </a:lnTo>
                <a:lnTo>
                  <a:pt x="97135" y="17512"/>
                </a:lnTo>
                <a:lnTo>
                  <a:pt x="96189" y="17808"/>
                </a:lnTo>
                <a:lnTo>
                  <a:pt x="94943" y="18129"/>
                </a:lnTo>
                <a:lnTo>
                  <a:pt x="93449" y="18573"/>
                </a:lnTo>
                <a:lnTo>
                  <a:pt x="91805" y="19017"/>
                </a:lnTo>
                <a:lnTo>
                  <a:pt x="89962" y="19510"/>
                </a:lnTo>
                <a:lnTo>
                  <a:pt x="87970" y="20053"/>
                </a:lnTo>
                <a:lnTo>
                  <a:pt x="85927" y="20620"/>
                </a:lnTo>
                <a:lnTo>
                  <a:pt x="83835" y="21188"/>
                </a:lnTo>
                <a:lnTo>
                  <a:pt x="81743" y="21804"/>
                </a:lnTo>
                <a:lnTo>
                  <a:pt x="79651" y="22396"/>
                </a:lnTo>
                <a:lnTo>
                  <a:pt x="77708" y="23013"/>
                </a:lnTo>
                <a:lnTo>
                  <a:pt x="75765" y="23580"/>
                </a:lnTo>
                <a:lnTo>
                  <a:pt x="74072" y="24147"/>
                </a:lnTo>
                <a:lnTo>
                  <a:pt x="72528" y="24641"/>
                </a:lnTo>
                <a:lnTo>
                  <a:pt x="71282" y="25159"/>
                </a:lnTo>
                <a:lnTo>
                  <a:pt x="70286" y="25578"/>
                </a:lnTo>
                <a:lnTo>
                  <a:pt x="69589" y="25997"/>
                </a:lnTo>
                <a:lnTo>
                  <a:pt x="69090" y="26318"/>
                </a:lnTo>
                <a:lnTo>
                  <a:pt x="68642" y="26713"/>
                </a:lnTo>
                <a:lnTo>
                  <a:pt x="68144" y="27181"/>
                </a:lnTo>
                <a:lnTo>
                  <a:pt x="67696" y="27625"/>
                </a:lnTo>
                <a:lnTo>
                  <a:pt x="67696" y="27724"/>
                </a:lnTo>
                <a:lnTo>
                  <a:pt x="67795" y="27798"/>
                </a:lnTo>
                <a:lnTo>
                  <a:pt x="67845" y="27847"/>
                </a:lnTo>
                <a:lnTo>
                  <a:pt x="67945" y="27921"/>
                </a:lnTo>
                <a:lnTo>
                  <a:pt x="68144" y="27724"/>
                </a:lnTo>
                <a:lnTo>
                  <a:pt x="70435" y="27477"/>
                </a:lnTo>
                <a:lnTo>
                  <a:pt x="72528" y="27107"/>
                </a:lnTo>
                <a:lnTo>
                  <a:pt x="74520" y="26639"/>
                </a:lnTo>
                <a:lnTo>
                  <a:pt x="76363" y="26096"/>
                </a:lnTo>
                <a:lnTo>
                  <a:pt x="78057" y="25529"/>
                </a:lnTo>
                <a:lnTo>
                  <a:pt x="81444" y="24271"/>
                </a:lnTo>
                <a:lnTo>
                  <a:pt x="83188" y="23654"/>
                </a:lnTo>
                <a:lnTo>
                  <a:pt x="84931" y="23112"/>
                </a:lnTo>
                <a:lnTo>
                  <a:pt x="87023" y="22421"/>
                </a:lnTo>
                <a:lnTo>
                  <a:pt x="89016" y="21656"/>
                </a:lnTo>
                <a:lnTo>
                  <a:pt x="90809" y="20818"/>
                </a:lnTo>
                <a:lnTo>
                  <a:pt x="92652" y="20028"/>
                </a:lnTo>
                <a:lnTo>
                  <a:pt x="94645" y="19288"/>
                </a:lnTo>
                <a:lnTo>
                  <a:pt x="97584" y="18425"/>
                </a:lnTo>
                <a:lnTo>
                  <a:pt x="100672" y="17636"/>
                </a:lnTo>
                <a:lnTo>
                  <a:pt x="107148" y="16106"/>
                </a:lnTo>
                <a:lnTo>
                  <a:pt x="107447" y="16032"/>
                </a:lnTo>
                <a:lnTo>
                  <a:pt x="107845" y="15835"/>
                </a:lnTo>
                <a:lnTo>
                  <a:pt x="109190" y="15342"/>
                </a:lnTo>
                <a:lnTo>
                  <a:pt x="109838" y="15046"/>
                </a:lnTo>
                <a:lnTo>
                  <a:pt x="110485" y="14799"/>
                </a:lnTo>
                <a:lnTo>
                  <a:pt x="111033" y="14577"/>
                </a:lnTo>
                <a:lnTo>
                  <a:pt x="111382" y="14429"/>
                </a:lnTo>
                <a:lnTo>
                  <a:pt x="111531" y="14380"/>
                </a:lnTo>
                <a:lnTo>
                  <a:pt x="111531" y="14503"/>
                </a:lnTo>
                <a:lnTo>
                  <a:pt x="111382" y="14676"/>
                </a:lnTo>
                <a:lnTo>
                  <a:pt x="111183" y="14873"/>
                </a:lnTo>
                <a:lnTo>
                  <a:pt x="111033" y="14972"/>
                </a:lnTo>
                <a:lnTo>
                  <a:pt x="110635" y="15514"/>
                </a:lnTo>
                <a:lnTo>
                  <a:pt x="110485" y="16106"/>
                </a:lnTo>
                <a:lnTo>
                  <a:pt x="110585" y="16674"/>
                </a:lnTo>
                <a:lnTo>
                  <a:pt x="110635" y="17290"/>
                </a:lnTo>
                <a:lnTo>
                  <a:pt x="110635" y="17882"/>
                </a:lnTo>
                <a:lnTo>
                  <a:pt x="110386" y="19091"/>
                </a:lnTo>
                <a:lnTo>
                  <a:pt x="109838" y="20201"/>
                </a:lnTo>
                <a:lnTo>
                  <a:pt x="109041" y="21336"/>
                </a:lnTo>
                <a:lnTo>
                  <a:pt x="107945" y="22396"/>
                </a:lnTo>
                <a:lnTo>
                  <a:pt x="106550" y="23383"/>
                </a:lnTo>
                <a:lnTo>
                  <a:pt x="104856" y="24246"/>
                </a:lnTo>
                <a:lnTo>
                  <a:pt x="102963" y="25085"/>
                </a:lnTo>
                <a:lnTo>
                  <a:pt x="100722" y="25775"/>
                </a:lnTo>
                <a:lnTo>
                  <a:pt x="98331" y="26392"/>
                </a:lnTo>
                <a:lnTo>
                  <a:pt x="95691" y="26910"/>
                </a:lnTo>
                <a:lnTo>
                  <a:pt x="92801" y="27255"/>
                </a:lnTo>
                <a:lnTo>
                  <a:pt x="89813" y="27527"/>
                </a:lnTo>
                <a:lnTo>
                  <a:pt x="86625" y="27699"/>
                </a:lnTo>
                <a:lnTo>
                  <a:pt x="83536" y="27798"/>
                </a:lnTo>
                <a:lnTo>
                  <a:pt x="80547" y="27921"/>
                </a:lnTo>
                <a:lnTo>
                  <a:pt x="83636" y="28020"/>
                </a:lnTo>
                <a:lnTo>
                  <a:pt x="86276" y="28217"/>
                </a:lnTo>
                <a:lnTo>
                  <a:pt x="88866" y="28464"/>
                </a:lnTo>
                <a:lnTo>
                  <a:pt x="91357" y="28785"/>
                </a:lnTo>
                <a:lnTo>
                  <a:pt x="93698" y="29229"/>
                </a:lnTo>
                <a:lnTo>
                  <a:pt x="95840" y="29771"/>
                </a:lnTo>
                <a:lnTo>
                  <a:pt x="98181" y="30561"/>
                </a:lnTo>
                <a:lnTo>
                  <a:pt x="100323" y="31473"/>
                </a:lnTo>
                <a:lnTo>
                  <a:pt x="102067" y="32460"/>
                </a:lnTo>
                <a:lnTo>
                  <a:pt x="103611" y="33521"/>
                </a:lnTo>
                <a:lnTo>
                  <a:pt x="104856" y="34581"/>
                </a:lnTo>
                <a:lnTo>
                  <a:pt x="105952" y="35691"/>
                </a:lnTo>
                <a:lnTo>
                  <a:pt x="106749" y="36801"/>
                </a:lnTo>
                <a:lnTo>
                  <a:pt x="107496" y="37911"/>
                </a:lnTo>
                <a:lnTo>
                  <a:pt x="107945" y="38972"/>
                </a:lnTo>
                <a:lnTo>
                  <a:pt x="108293" y="39983"/>
                </a:lnTo>
                <a:lnTo>
                  <a:pt x="108542" y="40945"/>
                </a:lnTo>
                <a:lnTo>
                  <a:pt x="108692" y="41808"/>
                </a:lnTo>
                <a:lnTo>
                  <a:pt x="108692" y="43239"/>
                </a:lnTo>
                <a:lnTo>
                  <a:pt x="108542" y="43782"/>
                </a:lnTo>
                <a:lnTo>
                  <a:pt x="108443" y="44127"/>
                </a:lnTo>
                <a:lnTo>
                  <a:pt x="108293" y="44324"/>
                </a:lnTo>
                <a:lnTo>
                  <a:pt x="108144" y="44324"/>
                </a:lnTo>
                <a:lnTo>
                  <a:pt x="107198" y="43584"/>
                </a:lnTo>
                <a:lnTo>
                  <a:pt x="106201" y="42894"/>
                </a:lnTo>
                <a:lnTo>
                  <a:pt x="105006" y="42252"/>
                </a:lnTo>
                <a:lnTo>
                  <a:pt x="103661" y="41586"/>
                </a:lnTo>
                <a:lnTo>
                  <a:pt x="102067" y="41044"/>
                </a:lnTo>
                <a:lnTo>
                  <a:pt x="100572" y="40649"/>
                </a:lnTo>
                <a:lnTo>
                  <a:pt x="99327" y="40279"/>
                </a:lnTo>
                <a:lnTo>
                  <a:pt x="98082" y="39983"/>
                </a:lnTo>
                <a:lnTo>
                  <a:pt x="96936" y="39736"/>
                </a:lnTo>
                <a:lnTo>
                  <a:pt x="93599" y="38972"/>
                </a:lnTo>
                <a:lnTo>
                  <a:pt x="92353" y="38676"/>
                </a:lnTo>
                <a:lnTo>
                  <a:pt x="91108" y="38355"/>
                </a:lnTo>
                <a:lnTo>
                  <a:pt x="89713" y="37911"/>
                </a:lnTo>
                <a:lnTo>
                  <a:pt x="86425" y="36826"/>
                </a:lnTo>
                <a:lnTo>
                  <a:pt x="84533" y="36110"/>
                </a:lnTo>
                <a:lnTo>
                  <a:pt x="82291" y="35223"/>
                </a:lnTo>
                <a:lnTo>
                  <a:pt x="81046" y="34655"/>
                </a:lnTo>
                <a:lnTo>
                  <a:pt x="79750" y="33891"/>
                </a:lnTo>
                <a:lnTo>
                  <a:pt x="75566" y="31251"/>
                </a:lnTo>
                <a:lnTo>
                  <a:pt x="74171" y="30511"/>
                </a:lnTo>
                <a:lnTo>
                  <a:pt x="72677" y="29870"/>
                </a:lnTo>
                <a:lnTo>
                  <a:pt x="71282" y="29475"/>
                </a:lnTo>
                <a:lnTo>
                  <a:pt x="69539" y="29130"/>
                </a:lnTo>
                <a:lnTo>
                  <a:pt x="67795" y="28859"/>
                </a:lnTo>
                <a:lnTo>
                  <a:pt x="67546" y="28859"/>
                </a:lnTo>
                <a:lnTo>
                  <a:pt x="67247" y="29155"/>
                </a:lnTo>
                <a:lnTo>
                  <a:pt x="67198" y="29401"/>
                </a:lnTo>
                <a:lnTo>
                  <a:pt x="67048" y="29673"/>
                </a:lnTo>
                <a:lnTo>
                  <a:pt x="66948" y="29771"/>
                </a:lnTo>
                <a:lnTo>
                  <a:pt x="66899" y="30067"/>
                </a:lnTo>
                <a:lnTo>
                  <a:pt x="66650" y="30511"/>
                </a:lnTo>
                <a:lnTo>
                  <a:pt x="66450" y="31005"/>
                </a:lnTo>
                <a:lnTo>
                  <a:pt x="66002" y="32090"/>
                </a:lnTo>
                <a:lnTo>
                  <a:pt x="65853" y="32583"/>
                </a:lnTo>
                <a:lnTo>
                  <a:pt x="65006" y="35050"/>
                </a:lnTo>
                <a:lnTo>
                  <a:pt x="64009" y="37566"/>
                </a:lnTo>
                <a:lnTo>
                  <a:pt x="63063" y="40032"/>
                </a:lnTo>
                <a:lnTo>
                  <a:pt x="61818" y="43930"/>
                </a:lnTo>
                <a:lnTo>
                  <a:pt x="60672" y="47876"/>
                </a:lnTo>
                <a:lnTo>
                  <a:pt x="61618" y="47531"/>
                </a:lnTo>
                <a:lnTo>
                  <a:pt x="62465" y="47161"/>
                </a:lnTo>
                <a:lnTo>
                  <a:pt x="63013" y="46865"/>
                </a:lnTo>
                <a:lnTo>
                  <a:pt x="63312" y="46495"/>
                </a:lnTo>
                <a:lnTo>
                  <a:pt x="63511" y="46150"/>
                </a:lnTo>
                <a:lnTo>
                  <a:pt x="63810" y="45780"/>
                </a:lnTo>
                <a:lnTo>
                  <a:pt x="64408" y="45336"/>
                </a:lnTo>
                <a:lnTo>
                  <a:pt x="65205" y="45015"/>
                </a:lnTo>
                <a:lnTo>
                  <a:pt x="66151" y="44793"/>
                </a:lnTo>
                <a:lnTo>
                  <a:pt x="67198" y="44719"/>
                </a:lnTo>
                <a:lnTo>
                  <a:pt x="68194" y="44793"/>
                </a:lnTo>
                <a:lnTo>
                  <a:pt x="69240" y="44966"/>
                </a:lnTo>
                <a:lnTo>
                  <a:pt x="69439" y="45040"/>
                </a:lnTo>
                <a:lnTo>
                  <a:pt x="70336" y="45262"/>
                </a:lnTo>
                <a:lnTo>
                  <a:pt x="70585" y="45336"/>
                </a:lnTo>
                <a:lnTo>
                  <a:pt x="70784" y="45508"/>
                </a:lnTo>
                <a:lnTo>
                  <a:pt x="70933" y="45706"/>
                </a:lnTo>
                <a:lnTo>
                  <a:pt x="70983" y="45854"/>
                </a:lnTo>
                <a:lnTo>
                  <a:pt x="70983" y="46100"/>
                </a:lnTo>
                <a:lnTo>
                  <a:pt x="71083" y="46347"/>
                </a:lnTo>
                <a:lnTo>
                  <a:pt x="71083" y="46618"/>
                </a:lnTo>
                <a:lnTo>
                  <a:pt x="70734" y="47112"/>
                </a:lnTo>
                <a:lnTo>
                  <a:pt x="70136" y="47531"/>
                </a:lnTo>
                <a:lnTo>
                  <a:pt x="69339" y="47852"/>
                </a:lnTo>
                <a:lnTo>
                  <a:pt x="68343" y="48073"/>
                </a:lnTo>
                <a:lnTo>
                  <a:pt x="67247" y="48172"/>
                </a:lnTo>
                <a:lnTo>
                  <a:pt x="66151" y="48221"/>
                </a:lnTo>
                <a:lnTo>
                  <a:pt x="65404" y="48172"/>
                </a:lnTo>
                <a:lnTo>
                  <a:pt x="64707" y="48098"/>
                </a:lnTo>
                <a:lnTo>
                  <a:pt x="63860" y="48024"/>
                </a:lnTo>
                <a:lnTo>
                  <a:pt x="63163" y="48073"/>
                </a:lnTo>
                <a:lnTo>
                  <a:pt x="62266" y="48221"/>
                </a:lnTo>
                <a:lnTo>
                  <a:pt x="61320" y="48468"/>
                </a:lnTo>
                <a:lnTo>
                  <a:pt x="60423" y="48715"/>
                </a:lnTo>
                <a:lnTo>
                  <a:pt x="60273" y="49159"/>
                </a:lnTo>
                <a:lnTo>
                  <a:pt x="60074" y="49627"/>
                </a:lnTo>
                <a:lnTo>
                  <a:pt x="58729" y="54857"/>
                </a:lnTo>
                <a:lnTo>
                  <a:pt x="57633" y="60110"/>
                </a:lnTo>
                <a:lnTo>
                  <a:pt x="57185" y="62873"/>
                </a:lnTo>
                <a:lnTo>
                  <a:pt x="56836" y="65562"/>
                </a:lnTo>
                <a:lnTo>
                  <a:pt x="56637" y="68250"/>
                </a:lnTo>
                <a:lnTo>
                  <a:pt x="56338" y="71013"/>
                </a:lnTo>
                <a:lnTo>
                  <a:pt x="55890" y="73923"/>
                </a:lnTo>
                <a:lnTo>
                  <a:pt x="54993" y="79893"/>
                </a:lnTo>
                <a:lnTo>
                  <a:pt x="54694" y="82803"/>
                </a:lnTo>
                <a:lnTo>
                  <a:pt x="54645" y="84727"/>
                </a:lnTo>
                <a:lnTo>
                  <a:pt x="54495" y="86750"/>
                </a:lnTo>
                <a:lnTo>
                  <a:pt x="54246" y="88871"/>
                </a:lnTo>
                <a:lnTo>
                  <a:pt x="54196" y="90943"/>
                </a:lnTo>
                <a:lnTo>
                  <a:pt x="54097" y="92990"/>
                </a:lnTo>
                <a:lnTo>
                  <a:pt x="54097" y="94914"/>
                </a:lnTo>
                <a:lnTo>
                  <a:pt x="54196" y="96073"/>
                </a:lnTo>
                <a:lnTo>
                  <a:pt x="54346" y="97455"/>
                </a:lnTo>
                <a:lnTo>
                  <a:pt x="54495" y="98935"/>
                </a:lnTo>
                <a:lnTo>
                  <a:pt x="54694" y="100439"/>
                </a:lnTo>
                <a:lnTo>
                  <a:pt x="55591" y="99601"/>
                </a:lnTo>
                <a:lnTo>
                  <a:pt x="56388" y="98861"/>
                </a:lnTo>
                <a:lnTo>
                  <a:pt x="57185" y="98219"/>
                </a:lnTo>
                <a:lnTo>
                  <a:pt x="58281" y="97381"/>
                </a:lnTo>
                <a:lnTo>
                  <a:pt x="59427" y="96690"/>
                </a:lnTo>
                <a:lnTo>
                  <a:pt x="60523" y="96024"/>
                </a:lnTo>
                <a:lnTo>
                  <a:pt x="61469" y="95383"/>
                </a:lnTo>
                <a:lnTo>
                  <a:pt x="62266" y="94643"/>
                </a:lnTo>
                <a:lnTo>
                  <a:pt x="63661" y="93311"/>
                </a:lnTo>
                <a:lnTo>
                  <a:pt x="65255" y="92028"/>
                </a:lnTo>
                <a:lnTo>
                  <a:pt x="66948" y="90770"/>
                </a:lnTo>
                <a:lnTo>
                  <a:pt x="68792" y="89463"/>
                </a:lnTo>
                <a:lnTo>
                  <a:pt x="70635" y="88106"/>
                </a:lnTo>
                <a:lnTo>
                  <a:pt x="72528" y="86725"/>
                </a:lnTo>
                <a:lnTo>
                  <a:pt x="74520" y="85344"/>
                </a:lnTo>
                <a:lnTo>
                  <a:pt x="76662" y="84036"/>
                </a:lnTo>
                <a:lnTo>
                  <a:pt x="78854" y="82803"/>
                </a:lnTo>
                <a:lnTo>
                  <a:pt x="81145" y="81669"/>
                </a:lnTo>
                <a:lnTo>
                  <a:pt x="84134" y="80509"/>
                </a:lnTo>
                <a:lnTo>
                  <a:pt x="87222" y="79523"/>
                </a:lnTo>
                <a:lnTo>
                  <a:pt x="90410" y="78733"/>
                </a:lnTo>
                <a:lnTo>
                  <a:pt x="93698" y="78166"/>
                </a:lnTo>
                <a:lnTo>
                  <a:pt x="96936" y="77821"/>
                </a:lnTo>
                <a:lnTo>
                  <a:pt x="100174" y="77673"/>
                </a:lnTo>
                <a:lnTo>
                  <a:pt x="103362" y="77747"/>
                </a:lnTo>
                <a:lnTo>
                  <a:pt x="106600" y="78043"/>
                </a:lnTo>
                <a:lnTo>
                  <a:pt x="109688" y="78511"/>
                </a:lnTo>
                <a:lnTo>
                  <a:pt x="112727" y="79202"/>
                </a:lnTo>
                <a:lnTo>
                  <a:pt x="113424" y="79424"/>
                </a:lnTo>
                <a:lnTo>
                  <a:pt x="114321" y="79695"/>
                </a:lnTo>
                <a:lnTo>
                  <a:pt x="115267" y="80041"/>
                </a:lnTo>
                <a:lnTo>
                  <a:pt x="116214" y="80386"/>
                </a:lnTo>
                <a:lnTo>
                  <a:pt x="117210" y="80805"/>
                </a:lnTo>
                <a:lnTo>
                  <a:pt x="118057" y="81126"/>
                </a:lnTo>
                <a:lnTo>
                  <a:pt x="118804" y="81447"/>
                </a:lnTo>
                <a:lnTo>
                  <a:pt x="119452" y="81693"/>
                </a:lnTo>
                <a:lnTo>
                  <a:pt x="119850" y="81841"/>
                </a:lnTo>
                <a:lnTo>
                  <a:pt x="120000" y="81915"/>
                </a:lnTo>
                <a:lnTo>
                  <a:pt x="119750" y="81915"/>
                </a:lnTo>
                <a:lnTo>
                  <a:pt x="119252" y="81965"/>
                </a:lnTo>
                <a:lnTo>
                  <a:pt x="118455" y="82039"/>
                </a:lnTo>
                <a:lnTo>
                  <a:pt x="117509" y="82063"/>
                </a:lnTo>
                <a:lnTo>
                  <a:pt x="116463" y="82137"/>
                </a:lnTo>
                <a:lnTo>
                  <a:pt x="114570" y="82285"/>
                </a:lnTo>
                <a:lnTo>
                  <a:pt x="113872" y="82335"/>
                </a:lnTo>
                <a:lnTo>
                  <a:pt x="113424" y="82359"/>
                </a:lnTo>
                <a:lnTo>
                  <a:pt x="108891" y="82877"/>
                </a:lnTo>
                <a:lnTo>
                  <a:pt x="104508" y="83371"/>
                </a:lnTo>
                <a:lnTo>
                  <a:pt x="100074" y="83963"/>
                </a:lnTo>
                <a:lnTo>
                  <a:pt x="95740" y="84678"/>
                </a:lnTo>
                <a:lnTo>
                  <a:pt x="91407" y="85566"/>
                </a:lnTo>
                <a:lnTo>
                  <a:pt x="87372" y="86429"/>
                </a:lnTo>
                <a:lnTo>
                  <a:pt x="83636" y="87366"/>
                </a:lnTo>
                <a:lnTo>
                  <a:pt x="79900" y="88353"/>
                </a:lnTo>
                <a:lnTo>
                  <a:pt x="76313" y="89463"/>
                </a:lnTo>
                <a:lnTo>
                  <a:pt x="72826" y="90696"/>
                </a:lnTo>
                <a:lnTo>
                  <a:pt x="69688" y="92078"/>
                </a:lnTo>
                <a:lnTo>
                  <a:pt x="66600" y="93558"/>
                </a:lnTo>
                <a:lnTo>
                  <a:pt x="63511" y="95235"/>
                </a:lnTo>
                <a:lnTo>
                  <a:pt x="60423" y="97060"/>
                </a:lnTo>
                <a:lnTo>
                  <a:pt x="59775" y="97455"/>
                </a:lnTo>
                <a:lnTo>
                  <a:pt x="58978" y="97973"/>
                </a:lnTo>
                <a:lnTo>
                  <a:pt x="58132" y="98540"/>
                </a:lnTo>
                <a:lnTo>
                  <a:pt x="57434" y="99206"/>
                </a:lnTo>
                <a:lnTo>
                  <a:pt x="56488" y="100168"/>
                </a:lnTo>
                <a:lnTo>
                  <a:pt x="55641" y="101204"/>
                </a:lnTo>
                <a:lnTo>
                  <a:pt x="55242" y="104583"/>
                </a:lnTo>
                <a:lnTo>
                  <a:pt x="55242" y="104731"/>
                </a:lnTo>
                <a:lnTo>
                  <a:pt x="55292" y="104830"/>
                </a:lnTo>
                <a:lnTo>
                  <a:pt x="55292" y="104953"/>
                </a:lnTo>
                <a:lnTo>
                  <a:pt x="55342" y="105891"/>
                </a:lnTo>
                <a:lnTo>
                  <a:pt x="55491" y="107099"/>
                </a:lnTo>
                <a:lnTo>
                  <a:pt x="55641" y="108406"/>
                </a:lnTo>
                <a:lnTo>
                  <a:pt x="55890" y="109812"/>
                </a:lnTo>
                <a:lnTo>
                  <a:pt x="56039" y="111268"/>
                </a:lnTo>
                <a:lnTo>
                  <a:pt x="56189" y="112698"/>
                </a:lnTo>
                <a:lnTo>
                  <a:pt x="56388" y="114080"/>
                </a:lnTo>
                <a:lnTo>
                  <a:pt x="56737" y="117064"/>
                </a:lnTo>
                <a:lnTo>
                  <a:pt x="57135" y="120000"/>
                </a:lnTo>
                <a:lnTo>
                  <a:pt x="55093" y="120000"/>
                </a:lnTo>
                <a:lnTo>
                  <a:pt x="55093" y="119753"/>
                </a:lnTo>
                <a:lnTo>
                  <a:pt x="54794" y="117829"/>
                </a:lnTo>
                <a:lnTo>
                  <a:pt x="54346" y="114104"/>
                </a:lnTo>
                <a:lnTo>
                  <a:pt x="54097" y="112180"/>
                </a:lnTo>
                <a:lnTo>
                  <a:pt x="53748" y="110133"/>
                </a:lnTo>
                <a:lnTo>
                  <a:pt x="53399" y="107963"/>
                </a:lnTo>
                <a:lnTo>
                  <a:pt x="53100" y="105743"/>
                </a:lnTo>
                <a:lnTo>
                  <a:pt x="52801" y="103572"/>
                </a:lnTo>
                <a:lnTo>
                  <a:pt x="52552" y="101525"/>
                </a:lnTo>
                <a:lnTo>
                  <a:pt x="52503" y="100390"/>
                </a:lnTo>
                <a:lnTo>
                  <a:pt x="52403" y="99453"/>
                </a:lnTo>
                <a:lnTo>
                  <a:pt x="52353" y="98614"/>
                </a:lnTo>
                <a:lnTo>
                  <a:pt x="52204" y="97159"/>
                </a:lnTo>
                <a:lnTo>
                  <a:pt x="52154" y="96394"/>
                </a:lnTo>
                <a:lnTo>
                  <a:pt x="52054" y="95605"/>
                </a:lnTo>
                <a:lnTo>
                  <a:pt x="52004" y="94618"/>
                </a:lnTo>
                <a:lnTo>
                  <a:pt x="52004" y="92176"/>
                </a:lnTo>
                <a:lnTo>
                  <a:pt x="52054" y="90696"/>
                </a:lnTo>
                <a:lnTo>
                  <a:pt x="52054" y="89044"/>
                </a:lnTo>
                <a:lnTo>
                  <a:pt x="52154" y="87317"/>
                </a:lnTo>
                <a:lnTo>
                  <a:pt x="52303" y="85516"/>
                </a:lnTo>
                <a:lnTo>
                  <a:pt x="51755" y="84949"/>
                </a:lnTo>
                <a:lnTo>
                  <a:pt x="51108" y="84480"/>
                </a:lnTo>
                <a:lnTo>
                  <a:pt x="50361" y="83963"/>
                </a:lnTo>
                <a:lnTo>
                  <a:pt x="49564" y="83568"/>
                </a:lnTo>
                <a:lnTo>
                  <a:pt x="48468" y="83149"/>
                </a:lnTo>
                <a:lnTo>
                  <a:pt x="47123" y="82803"/>
                </a:lnTo>
                <a:lnTo>
                  <a:pt x="45728" y="82458"/>
                </a:lnTo>
                <a:lnTo>
                  <a:pt x="44283" y="82137"/>
                </a:lnTo>
                <a:lnTo>
                  <a:pt x="42889" y="81841"/>
                </a:lnTo>
                <a:lnTo>
                  <a:pt x="41544" y="81521"/>
                </a:lnTo>
                <a:lnTo>
                  <a:pt x="40547" y="81200"/>
                </a:lnTo>
                <a:lnTo>
                  <a:pt x="39302" y="80682"/>
                </a:lnTo>
                <a:lnTo>
                  <a:pt x="38206" y="80213"/>
                </a:lnTo>
                <a:lnTo>
                  <a:pt x="37160" y="79819"/>
                </a:lnTo>
                <a:lnTo>
                  <a:pt x="37061" y="82976"/>
                </a:lnTo>
                <a:lnTo>
                  <a:pt x="37011" y="86108"/>
                </a:lnTo>
                <a:lnTo>
                  <a:pt x="36811" y="92941"/>
                </a:lnTo>
                <a:lnTo>
                  <a:pt x="36811" y="94174"/>
                </a:lnTo>
                <a:lnTo>
                  <a:pt x="36861" y="94988"/>
                </a:lnTo>
                <a:lnTo>
                  <a:pt x="36861" y="96641"/>
                </a:lnTo>
                <a:lnTo>
                  <a:pt x="36911" y="97455"/>
                </a:lnTo>
                <a:lnTo>
                  <a:pt x="36911" y="98836"/>
                </a:lnTo>
                <a:lnTo>
                  <a:pt x="37011" y="99379"/>
                </a:lnTo>
                <a:lnTo>
                  <a:pt x="37011" y="99921"/>
                </a:lnTo>
                <a:lnTo>
                  <a:pt x="37160" y="100168"/>
                </a:lnTo>
                <a:lnTo>
                  <a:pt x="37210" y="100612"/>
                </a:lnTo>
                <a:lnTo>
                  <a:pt x="37459" y="101130"/>
                </a:lnTo>
                <a:lnTo>
                  <a:pt x="37658" y="101697"/>
                </a:lnTo>
                <a:lnTo>
                  <a:pt x="38107" y="102955"/>
                </a:lnTo>
                <a:lnTo>
                  <a:pt x="38904" y="104805"/>
                </a:lnTo>
                <a:lnTo>
                  <a:pt x="40547" y="108579"/>
                </a:lnTo>
                <a:lnTo>
                  <a:pt x="41245" y="110404"/>
                </a:lnTo>
                <a:lnTo>
                  <a:pt x="41942" y="112082"/>
                </a:lnTo>
                <a:lnTo>
                  <a:pt x="42938" y="114573"/>
                </a:lnTo>
                <a:lnTo>
                  <a:pt x="43885" y="117188"/>
                </a:lnTo>
                <a:lnTo>
                  <a:pt x="44931" y="119926"/>
                </a:lnTo>
                <a:lnTo>
                  <a:pt x="42938" y="119926"/>
                </a:lnTo>
                <a:lnTo>
                  <a:pt x="42640" y="119136"/>
                </a:lnTo>
                <a:lnTo>
                  <a:pt x="42291" y="118174"/>
                </a:lnTo>
                <a:lnTo>
                  <a:pt x="41843" y="117089"/>
                </a:lnTo>
                <a:lnTo>
                  <a:pt x="41344" y="115880"/>
                </a:lnTo>
                <a:lnTo>
                  <a:pt x="40846" y="114573"/>
                </a:lnTo>
                <a:lnTo>
                  <a:pt x="40298" y="113241"/>
                </a:lnTo>
                <a:lnTo>
                  <a:pt x="39701" y="111810"/>
                </a:lnTo>
                <a:lnTo>
                  <a:pt x="39202" y="110404"/>
                </a:lnTo>
                <a:lnTo>
                  <a:pt x="38605" y="108974"/>
                </a:lnTo>
                <a:lnTo>
                  <a:pt x="38107" y="107568"/>
                </a:lnTo>
                <a:lnTo>
                  <a:pt x="37509" y="106211"/>
                </a:lnTo>
                <a:lnTo>
                  <a:pt x="37011" y="104953"/>
                </a:lnTo>
                <a:lnTo>
                  <a:pt x="36562" y="103769"/>
                </a:lnTo>
                <a:lnTo>
                  <a:pt x="36214" y="102733"/>
                </a:lnTo>
                <a:lnTo>
                  <a:pt x="35815" y="101821"/>
                </a:lnTo>
                <a:lnTo>
                  <a:pt x="35516" y="101056"/>
                </a:lnTo>
                <a:lnTo>
                  <a:pt x="35168" y="100143"/>
                </a:lnTo>
                <a:lnTo>
                  <a:pt x="34520" y="99773"/>
                </a:lnTo>
                <a:lnTo>
                  <a:pt x="33623" y="99354"/>
                </a:lnTo>
                <a:lnTo>
                  <a:pt x="32727" y="98861"/>
                </a:lnTo>
                <a:lnTo>
                  <a:pt x="31780" y="98392"/>
                </a:lnTo>
                <a:lnTo>
                  <a:pt x="30933" y="97923"/>
                </a:lnTo>
                <a:lnTo>
                  <a:pt x="30087" y="97529"/>
                </a:lnTo>
                <a:lnTo>
                  <a:pt x="29389" y="97208"/>
                </a:lnTo>
                <a:lnTo>
                  <a:pt x="28941" y="96937"/>
                </a:lnTo>
                <a:lnTo>
                  <a:pt x="26948" y="95950"/>
                </a:lnTo>
                <a:lnTo>
                  <a:pt x="26351" y="95753"/>
                </a:lnTo>
                <a:lnTo>
                  <a:pt x="24159" y="95309"/>
                </a:lnTo>
                <a:lnTo>
                  <a:pt x="22316" y="94988"/>
                </a:lnTo>
                <a:lnTo>
                  <a:pt x="20473" y="94618"/>
                </a:lnTo>
                <a:lnTo>
                  <a:pt x="16886" y="93952"/>
                </a:lnTo>
                <a:lnTo>
                  <a:pt x="13349" y="93311"/>
                </a:lnTo>
                <a:lnTo>
                  <a:pt x="12652" y="93163"/>
                </a:lnTo>
                <a:lnTo>
                  <a:pt x="11008" y="92867"/>
                </a:lnTo>
                <a:lnTo>
                  <a:pt x="10211" y="92842"/>
                </a:lnTo>
                <a:lnTo>
                  <a:pt x="9613" y="92867"/>
                </a:lnTo>
                <a:lnTo>
                  <a:pt x="8318" y="93163"/>
                </a:lnTo>
                <a:lnTo>
                  <a:pt x="7721" y="93262"/>
                </a:lnTo>
                <a:lnTo>
                  <a:pt x="6674" y="93336"/>
                </a:lnTo>
                <a:lnTo>
                  <a:pt x="5728" y="93311"/>
                </a:lnTo>
                <a:lnTo>
                  <a:pt x="4782" y="93163"/>
                </a:lnTo>
                <a:lnTo>
                  <a:pt x="3985" y="92941"/>
                </a:lnTo>
                <a:lnTo>
                  <a:pt x="3287" y="92571"/>
                </a:lnTo>
                <a:lnTo>
                  <a:pt x="2839" y="92152"/>
                </a:lnTo>
                <a:lnTo>
                  <a:pt x="2789" y="91782"/>
                </a:lnTo>
                <a:lnTo>
                  <a:pt x="2739" y="91387"/>
                </a:lnTo>
                <a:lnTo>
                  <a:pt x="2739" y="91239"/>
                </a:lnTo>
                <a:lnTo>
                  <a:pt x="2789" y="91017"/>
                </a:lnTo>
                <a:lnTo>
                  <a:pt x="2988" y="90844"/>
                </a:lnTo>
                <a:lnTo>
                  <a:pt x="3138" y="90721"/>
                </a:lnTo>
                <a:lnTo>
                  <a:pt x="3387" y="90647"/>
                </a:lnTo>
                <a:lnTo>
                  <a:pt x="3586" y="90548"/>
                </a:lnTo>
                <a:lnTo>
                  <a:pt x="3835" y="90474"/>
                </a:lnTo>
                <a:lnTo>
                  <a:pt x="4034" y="90351"/>
                </a:lnTo>
                <a:lnTo>
                  <a:pt x="4831" y="90080"/>
                </a:lnTo>
                <a:lnTo>
                  <a:pt x="5728" y="89932"/>
                </a:lnTo>
                <a:lnTo>
                  <a:pt x="6674" y="89932"/>
                </a:lnTo>
                <a:lnTo>
                  <a:pt x="7571" y="90030"/>
                </a:lnTo>
                <a:lnTo>
                  <a:pt x="8368" y="90277"/>
                </a:lnTo>
                <a:lnTo>
                  <a:pt x="9016" y="90647"/>
                </a:lnTo>
                <a:lnTo>
                  <a:pt x="9414" y="90968"/>
                </a:lnTo>
                <a:lnTo>
                  <a:pt x="9713" y="91313"/>
                </a:lnTo>
                <a:lnTo>
                  <a:pt x="10062" y="91634"/>
                </a:lnTo>
                <a:lnTo>
                  <a:pt x="10510" y="91880"/>
                </a:lnTo>
                <a:lnTo>
                  <a:pt x="11805" y="92300"/>
                </a:lnTo>
                <a:lnTo>
                  <a:pt x="13150" y="92620"/>
                </a:lnTo>
                <a:lnTo>
                  <a:pt x="16239" y="93311"/>
                </a:lnTo>
                <a:lnTo>
                  <a:pt x="19377" y="93952"/>
                </a:lnTo>
                <a:lnTo>
                  <a:pt x="22914" y="94569"/>
                </a:lnTo>
                <a:lnTo>
                  <a:pt x="24059" y="94791"/>
                </a:lnTo>
                <a:lnTo>
                  <a:pt x="25255" y="94865"/>
                </a:lnTo>
                <a:lnTo>
                  <a:pt x="25554" y="94766"/>
                </a:lnTo>
                <a:lnTo>
                  <a:pt x="25753" y="94544"/>
                </a:lnTo>
                <a:lnTo>
                  <a:pt x="25902" y="94224"/>
                </a:lnTo>
                <a:lnTo>
                  <a:pt x="26002" y="93780"/>
                </a:lnTo>
                <a:lnTo>
                  <a:pt x="26002" y="93336"/>
                </a:lnTo>
                <a:lnTo>
                  <a:pt x="26052" y="92867"/>
                </a:lnTo>
                <a:lnTo>
                  <a:pt x="26151" y="91560"/>
                </a:lnTo>
                <a:lnTo>
                  <a:pt x="26151" y="90203"/>
                </a:lnTo>
                <a:lnTo>
                  <a:pt x="26052" y="88896"/>
                </a:lnTo>
                <a:lnTo>
                  <a:pt x="26052" y="88131"/>
                </a:lnTo>
                <a:lnTo>
                  <a:pt x="25902" y="87342"/>
                </a:lnTo>
                <a:lnTo>
                  <a:pt x="25853" y="87243"/>
                </a:lnTo>
                <a:lnTo>
                  <a:pt x="25255" y="86947"/>
                </a:lnTo>
                <a:lnTo>
                  <a:pt x="25105" y="86824"/>
                </a:lnTo>
                <a:lnTo>
                  <a:pt x="25056" y="86725"/>
                </a:lnTo>
                <a:lnTo>
                  <a:pt x="25056" y="86552"/>
                </a:lnTo>
                <a:lnTo>
                  <a:pt x="24956" y="86429"/>
                </a:lnTo>
                <a:lnTo>
                  <a:pt x="24059" y="85985"/>
                </a:lnTo>
                <a:lnTo>
                  <a:pt x="23561" y="85788"/>
                </a:lnTo>
                <a:lnTo>
                  <a:pt x="23212" y="85516"/>
                </a:lnTo>
                <a:lnTo>
                  <a:pt x="22963" y="85171"/>
                </a:lnTo>
                <a:lnTo>
                  <a:pt x="22814" y="84752"/>
                </a:lnTo>
                <a:lnTo>
                  <a:pt x="22814" y="84357"/>
                </a:lnTo>
                <a:lnTo>
                  <a:pt x="22963" y="83963"/>
                </a:lnTo>
                <a:lnTo>
                  <a:pt x="23262" y="83568"/>
                </a:lnTo>
                <a:lnTo>
                  <a:pt x="23661" y="83149"/>
                </a:lnTo>
                <a:lnTo>
                  <a:pt x="24159" y="82828"/>
                </a:lnTo>
                <a:lnTo>
                  <a:pt x="24458" y="82729"/>
                </a:lnTo>
                <a:lnTo>
                  <a:pt x="24806" y="82581"/>
                </a:lnTo>
                <a:lnTo>
                  <a:pt x="25853" y="82211"/>
                </a:lnTo>
                <a:lnTo>
                  <a:pt x="26899" y="81965"/>
                </a:lnTo>
                <a:lnTo>
                  <a:pt x="27247" y="81915"/>
                </a:lnTo>
                <a:lnTo>
                  <a:pt x="27397" y="81965"/>
                </a:lnTo>
                <a:lnTo>
                  <a:pt x="27696" y="82187"/>
                </a:lnTo>
                <a:lnTo>
                  <a:pt x="28144" y="82359"/>
                </a:lnTo>
                <a:lnTo>
                  <a:pt x="28692" y="82458"/>
                </a:lnTo>
                <a:lnTo>
                  <a:pt x="29140" y="82606"/>
                </a:lnTo>
                <a:lnTo>
                  <a:pt x="30037" y="83025"/>
                </a:lnTo>
                <a:lnTo>
                  <a:pt x="30684" y="83445"/>
                </a:lnTo>
                <a:lnTo>
                  <a:pt x="31083" y="83913"/>
                </a:lnTo>
                <a:lnTo>
                  <a:pt x="31183" y="84480"/>
                </a:lnTo>
                <a:lnTo>
                  <a:pt x="30983" y="85048"/>
                </a:lnTo>
                <a:lnTo>
                  <a:pt x="30635" y="85516"/>
                </a:lnTo>
                <a:lnTo>
                  <a:pt x="30087" y="85960"/>
                </a:lnTo>
                <a:lnTo>
                  <a:pt x="29290" y="86281"/>
                </a:lnTo>
                <a:lnTo>
                  <a:pt x="28642" y="86478"/>
                </a:lnTo>
                <a:lnTo>
                  <a:pt x="28144" y="86651"/>
                </a:lnTo>
                <a:lnTo>
                  <a:pt x="27696" y="86947"/>
                </a:lnTo>
                <a:lnTo>
                  <a:pt x="27297" y="87342"/>
                </a:lnTo>
                <a:lnTo>
                  <a:pt x="27148" y="87810"/>
                </a:lnTo>
                <a:lnTo>
                  <a:pt x="27148" y="88772"/>
                </a:lnTo>
                <a:lnTo>
                  <a:pt x="27098" y="89636"/>
                </a:lnTo>
                <a:lnTo>
                  <a:pt x="27098" y="90548"/>
                </a:lnTo>
                <a:lnTo>
                  <a:pt x="26948" y="92226"/>
                </a:lnTo>
                <a:lnTo>
                  <a:pt x="26948" y="93878"/>
                </a:lnTo>
                <a:lnTo>
                  <a:pt x="27098" y="94569"/>
                </a:lnTo>
                <a:lnTo>
                  <a:pt x="27397" y="95186"/>
                </a:lnTo>
                <a:lnTo>
                  <a:pt x="28044" y="95753"/>
                </a:lnTo>
                <a:lnTo>
                  <a:pt x="28991" y="96246"/>
                </a:lnTo>
                <a:lnTo>
                  <a:pt x="31731" y="97603"/>
                </a:lnTo>
                <a:lnTo>
                  <a:pt x="32577" y="97997"/>
                </a:lnTo>
                <a:lnTo>
                  <a:pt x="33474" y="98441"/>
                </a:lnTo>
                <a:lnTo>
                  <a:pt x="34371" y="98836"/>
                </a:lnTo>
                <a:lnTo>
                  <a:pt x="35118" y="99157"/>
                </a:lnTo>
                <a:lnTo>
                  <a:pt x="35018" y="98244"/>
                </a:lnTo>
                <a:lnTo>
                  <a:pt x="35018" y="95950"/>
                </a:lnTo>
                <a:lnTo>
                  <a:pt x="35118" y="94791"/>
                </a:lnTo>
                <a:lnTo>
                  <a:pt x="35168" y="93706"/>
                </a:lnTo>
                <a:lnTo>
                  <a:pt x="35168" y="89956"/>
                </a:lnTo>
                <a:lnTo>
                  <a:pt x="35466" y="83790"/>
                </a:lnTo>
                <a:lnTo>
                  <a:pt x="35666" y="79153"/>
                </a:lnTo>
                <a:lnTo>
                  <a:pt x="34570" y="78585"/>
                </a:lnTo>
                <a:lnTo>
                  <a:pt x="33623" y="78067"/>
                </a:lnTo>
                <a:lnTo>
                  <a:pt x="32876" y="77549"/>
                </a:lnTo>
                <a:lnTo>
                  <a:pt x="32079" y="77081"/>
                </a:lnTo>
                <a:lnTo>
                  <a:pt x="31332" y="76612"/>
                </a:lnTo>
                <a:lnTo>
                  <a:pt x="30386" y="76069"/>
                </a:lnTo>
                <a:lnTo>
                  <a:pt x="29290" y="75477"/>
                </a:lnTo>
                <a:lnTo>
                  <a:pt x="27995" y="74935"/>
                </a:lnTo>
                <a:lnTo>
                  <a:pt x="26600" y="74515"/>
                </a:lnTo>
                <a:lnTo>
                  <a:pt x="25205" y="74219"/>
                </a:lnTo>
                <a:lnTo>
                  <a:pt x="23711" y="73948"/>
                </a:lnTo>
                <a:lnTo>
                  <a:pt x="23711" y="73874"/>
                </a:lnTo>
                <a:lnTo>
                  <a:pt x="24059" y="73751"/>
                </a:lnTo>
                <a:lnTo>
                  <a:pt x="24657" y="73603"/>
                </a:lnTo>
                <a:lnTo>
                  <a:pt x="25603" y="73381"/>
                </a:lnTo>
                <a:lnTo>
                  <a:pt x="26749" y="73159"/>
                </a:lnTo>
                <a:lnTo>
                  <a:pt x="28044" y="72937"/>
                </a:lnTo>
                <a:lnTo>
                  <a:pt x="29539" y="72764"/>
                </a:lnTo>
                <a:lnTo>
                  <a:pt x="31133" y="72616"/>
                </a:lnTo>
                <a:lnTo>
                  <a:pt x="32876" y="72542"/>
                </a:lnTo>
                <a:lnTo>
                  <a:pt x="34669" y="72493"/>
                </a:lnTo>
                <a:lnTo>
                  <a:pt x="36513" y="72616"/>
                </a:lnTo>
                <a:lnTo>
                  <a:pt x="36562" y="72295"/>
                </a:lnTo>
                <a:lnTo>
                  <a:pt x="36662" y="71876"/>
                </a:lnTo>
                <a:lnTo>
                  <a:pt x="36662" y="70495"/>
                </a:lnTo>
                <a:lnTo>
                  <a:pt x="37061" y="67116"/>
                </a:lnTo>
                <a:lnTo>
                  <a:pt x="37359" y="64131"/>
                </a:lnTo>
                <a:lnTo>
                  <a:pt x="37608" y="62651"/>
                </a:lnTo>
                <a:lnTo>
                  <a:pt x="37907" y="61146"/>
                </a:lnTo>
                <a:lnTo>
                  <a:pt x="37509" y="60974"/>
                </a:lnTo>
                <a:lnTo>
                  <a:pt x="36911" y="60727"/>
                </a:lnTo>
                <a:lnTo>
                  <a:pt x="36114" y="60357"/>
                </a:lnTo>
                <a:lnTo>
                  <a:pt x="35168" y="59963"/>
                </a:lnTo>
                <a:lnTo>
                  <a:pt x="34122" y="59593"/>
                </a:lnTo>
                <a:lnTo>
                  <a:pt x="33125" y="59149"/>
                </a:lnTo>
                <a:lnTo>
                  <a:pt x="32029" y="58754"/>
                </a:lnTo>
                <a:lnTo>
                  <a:pt x="31083" y="58359"/>
                </a:lnTo>
                <a:lnTo>
                  <a:pt x="30186" y="58039"/>
                </a:lnTo>
                <a:lnTo>
                  <a:pt x="29539" y="57743"/>
                </a:lnTo>
                <a:lnTo>
                  <a:pt x="28991" y="57545"/>
                </a:lnTo>
                <a:lnTo>
                  <a:pt x="28792" y="57496"/>
                </a:lnTo>
                <a:lnTo>
                  <a:pt x="27596" y="57126"/>
                </a:lnTo>
                <a:lnTo>
                  <a:pt x="26450" y="56904"/>
                </a:lnTo>
                <a:lnTo>
                  <a:pt x="25105" y="56830"/>
                </a:lnTo>
                <a:lnTo>
                  <a:pt x="23711" y="56855"/>
                </a:lnTo>
                <a:lnTo>
                  <a:pt x="20323" y="57151"/>
                </a:lnTo>
                <a:lnTo>
                  <a:pt x="17036" y="57521"/>
                </a:lnTo>
                <a:lnTo>
                  <a:pt x="15292" y="57693"/>
                </a:lnTo>
                <a:lnTo>
                  <a:pt x="13599" y="57891"/>
                </a:lnTo>
                <a:lnTo>
                  <a:pt x="12702" y="57989"/>
                </a:lnTo>
                <a:lnTo>
                  <a:pt x="11656" y="58063"/>
                </a:lnTo>
                <a:lnTo>
                  <a:pt x="10809" y="58211"/>
                </a:lnTo>
                <a:lnTo>
                  <a:pt x="9962" y="58433"/>
                </a:lnTo>
                <a:lnTo>
                  <a:pt x="9613" y="58655"/>
                </a:lnTo>
                <a:lnTo>
                  <a:pt x="9414" y="58877"/>
                </a:lnTo>
                <a:lnTo>
                  <a:pt x="9265" y="59075"/>
                </a:lnTo>
                <a:lnTo>
                  <a:pt x="9016" y="59346"/>
                </a:lnTo>
                <a:lnTo>
                  <a:pt x="8518" y="59765"/>
                </a:lnTo>
                <a:lnTo>
                  <a:pt x="7770" y="60110"/>
                </a:lnTo>
                <a:lnTo>
                  <a:pt x="6924" y="60382"/>
                </a:lnTo>
                <a:lnTo>
                  <a:pt x="5778" y="60604"/>
                </a:lnTo>
                <a:lnTo>
                  <a:pt x="4682" y="60653"/>
                </a:lnTo>
                <a:lnTo>
                  <a:pt x="3586" y="60530"/>
                </a:lnTo>
                <a:lnTo>
                  <a:pt x="2640" y="60283"/>
                </a:lnTo>
                <a:lnTo>
                  <a:pt x="1693" y="59913"/>
                </a:lnTo>
                <a:lnTo>
                  <a:pt x="1394" y="59691"/>
                </a:lnTo>
                <a:lnTo>
                  <a:pt x="1046" y="59494"/>
                </a:lnTo>
                <a:lnTo>
                  <a:pt x="647" y="59297"/>
                </a:lnTo>
                <a:lnTo>
                  <a:pt x="149" y="59198"/>
                </a:lnTo>
                <a:lnTo>
                  <a:pt x="0" y="59124"/>
                </a:lnTo>
                <a:lnTo>
                  <a:pt x="0" y="58951"/>
                </a:lnTo>
                <a:lnTo>
                  <a:pt x="149" y="58680"/>
                </a:lnTo>
                <a:lnTo>
                  <a:pt x="597" y="58113"/>
                </a:lnTo>
                <a:lnTo>
                  <a:pt x="1245" y="57447"/>
                </a:lnTo>
                <a:lnTo>
                  <a:pt x="1743" y="57151"/>
                </a:lnTo>
                <a:lnTo>
                  <a:pt x="2490" y="56904"/>
                </a:lnTo>
                <a:lnTo>
                  <a:pt x="3287" y="56682"/>
                </a:lnTo>
                <a:lnTo>
                  <a:pt x="4234" y="56534"/>
                </a:lnTo>
                <a:lnTo>
                  <a:pt x="5379" y="56460"/>
                </a:lnTo>
                <a:lnTo>
                  <a:pt x="6475" y="56509"/>
                </a:lnTo>
                <a:lnTo>
                  <a:pt x="7073" y="56657"/>
                </a:lnTo>
                <a:lnTo>
                  <a:pt x="7571" y="56830"/>
                </a:lnTo>
                <a:lnTo>
                  <a:pt x="8069" y="57052"/>
                </a:lnTo>
                <a:lnTo>
                  <a:pt x="8567" y="57200"/>
                </a:lnTo>
                <a:lnTo>
                  <a:pt x="8816" y="57225"/>
                </a:lnTo>
                <a:lnTo>
                  <a:pt x="9414" y="57225"/>
                </a:lnTo>
                <a:lnTo>
                  <a:pt x="9613" y="57274"/>
                </a:lnTo>
                <a:lnTo>
                  <a:pt x="9763" y="57299"/>
                </a:lnTo>
                <a:lnTo>
                  <a:pt x="9912" y="57373"/>
                </a:lnTo>
                <a:lnTo>
                  <a:pt x="10062" y="57422"/>
                </a:lnTo>
                <a:lnTo>
                  <a:pt x="10112" y="57496"/>
                </a:lnTo>
                <a:lnTo>
                  <a:pt x="10261" y="57521"/>
                </a:lnTo>
                <a:lnTo>
                  <a:pt x="10510" y="57521"/>
                </a:lnTo>
                <a:lnTo>
                  <a:pt x="12054" y="57447"/>
                </a:lnTo>
                <a:lnTo>
                  <a:pt x="13648" y="57348"/>
                </a:lnTo>
                <a:lnTo>
                  <a:pt x="16288" y="57126"/>
                </a:lnTo>
                <a:lnTo>
                  <a:pt x="19028" y="56904"/>
                </a:lnTo>
                <a:lnTo>
                  <a:pt x="21519" y="56608"/>
                </a:lnTo>
                <a:lnTo>
                  <a:pt x="22465" y="56509"/>
                </a:lnTo>
                <a:lnTo>
                  <a:pt x="23362" y="56435"/>
                </a:lnTo>
                <a:lnTo>
                  <a:pt x="24159" y="56312"/>
                </a:lnTo>
                <a:lnTo>
                  <a:pt x="24806" y="56213"/>
                </a:lnTo>
                <a:lnTo>
                  <a:pt x="25255" y="56065"/>
                </a:lnTo>
                <a:lnTo>
                  <a:pt x="25354" y="55893"/>
                </a:lnTo>
                <a:lnTo>
                  <a:pt x="25105" y="55523"/>
                </a:lnTo>
                <a:lnTo>
                  <a:pt x="24358" y="54783"/>
                </a:lnTo>
                <a:lnTo>
                  <a:pt x="23511" y="53993"/>
                </a:lnTo>
                <a:lnTo>
                  <a:pt x="22565" y="53204"/>
                </a:lnTo>
                <a:lnTo>
                  <a:pt x="20772" y="51847"/>
                </a:lnTo>
                <a:lnTo>
                  <a:pt x="18929" y="50491"/>
                </a:lnTo>
                <a:lnTo>
                  <a:pt x="15790" y="50071"/>
                </a:lnTo>
                <a:lnTo>
                  <a:pt x="12652" y="49677"/>
                </a:lnTo>
                <a:lnTo>
                  <a:pt x="11755" y="49553"/>
                </a:lnTo>
                <a:lnTo>
                  <a:pt x="10709" y="49405"/>
                </a:lnTo>
                <a:lnTo>
                  <a:pt x="9613" y="49307"/>
                </a:lnTo>
                <a:lnTo>
                  <a:pt x="8518" y="49233"/>
                </a:lnTo>
                <a:lnTo>
                  <a:pt x="7471" y="49307"/>
                </a:lnTo>
                <a:lnTo>
                  <a:pt x="6525" y="49479"/>
                </a:lnTo>
                <a:lnTo>
                  <a:pt x="5429" y="49726"/>
                </a:lnTo>
                <a:lnTo>
                  <a:pt x="4234" y="49849"/>
                </a:lnTo>
                <a:lnTo>
                  <a:pt x="3088" y="49800"/>
                </a:lnTo>
                <a:lnTo>
                  <a:pt x="1992" y="49677"/>
                </a:lnTo>
                <a:lnTo>
                  <a:pt x="1095" y="49381"/>
                </a:lnTo>
                <a:lnTo>
                  <a:pt x="597" y="49011"/>
                </a:lnTo>
                <a:lnTo>
                  <a:pt x="348" y="48493"/>
                </a:lnTo>
                <a:lnTo>
                  <a:pt x="298" y="48000"/>
                </a:lnTo>
                <a:lnTo>
                  <a:pt x="597" y="47457"/>
                </a:lnTo>
                <a:lnTo>
                  <a:pt x="1046" y="46964"/>
                </a:lnTo>
                <a:lnTo>
                  <a:pt x="1743" y="46569"/>
                </a:lnTo>
                <a:lnTo>
                  <a:pt x="2789" y="46322"/>
                </a:lnTo>
                <a:lnTo>
                  <a:pt x="3985" y="46199"/>
                </a:lnTo>
                <a:lnTo>
                  <a:pt x="5230" y="46273"/>
                </a:lnTo>
                <a:lnTo>
                  <a:pt x="6326" y="46470"/>
                </a:lnTo>
                <a:lnTo>
                  <a:pt x="7173" y="46766"/>
                </a:lnTo>
                <a:lnTo>
                  <a:pt x="7721" y="47038"/>
                </a:lnTo>
                <a:lnTo>
                  <a:pt x="8567" y="48024"/>
                </a:lnTo>
                <a:lnTo>
                  <a:pt x="9115" y="48345"/>
                </a:lnTo>
                <a:lnTo>
                  <a:pt x="9763" y="48567"/>
                </a:lnTo>
                <a:lnTo>
                  <a:pt x="10510" y="48715"/>
                </a:lnTo>
                <a:lnTo>
                  <a:pt x="11307" y="48863"/>
                </a:lnTo>
                <a:lnTo>
                  <a:pt x="14694" y="49405"/>
                </a:lnTo>
                <a:lnTo>
                  <a:pt x="18082" y="49923"/>
                </a:lnTo>
                <a:lnTo>
                  <a:pt x="17484" y="49553"/>
                </a:lnTo>
                <a:lnTo>
                  <a:pt x="16836" y="49233"/>
                </a:lnTo>
                <a:lnTo>
                  <a:pt x="16239" y="49035"/>
                </a:lnTo>
                <a:lnTo>
                  <a:pt x="15591" y="48912"/>
                </a:lnTo>
                <a:lnTo>
                  <a:pt x="14844" y="48838"/>
                </a:lnTo>
                <a:lnTo>
                  <a:pt x="14146" y="48690"/>
                </a:lnTo>
                <a:lnTo>
                  <a:pt x="13300" y="48419"/>
                </a:lnTo>
                <a:lnTo>
                  <a:pt x="12652" y="48098"/>
                </a:lnTo>
                <a:lnTo>
                  <a:pt x="12254" y="47704"/>
                </a:lnTo>
                <a:lnTo>
                  <a:pt x="12104" y="47260"/>
                </a:lnTo>
                <a:lnTo>
                  <a:pt x="12204" y="46791"/>
                </a:lnTo>
                <a:lnTo>
                  <a:pt x="12652" y="46322"/>
                </a:lnTo>
                <a:lnTo>
                  <a:pt x="12851" y="46174"/>
                </a:lnTo>
                <a:lnTo>
                  <a:pt x="13300" y="45804"/>
                </a:lnTo>
                <a:lnTo>
                  <a:pt x="13449" y="45730"/>
                </a:lnTo>
                <a:lnTo>
                  <a:pt x="13798" y="45632"/>
                </a:lnTo>
                <a:lnTo>
                  <a:pt x="14146" y="45558"/>
                </a:lnTo>
                <a:lnTo>
                  <a:pt x="14445" y="45508"/>
                </a:lnTo>
                <a:lnTo>
                  <a:pt x="15193" y="45484"/>
                </a:lnTo>
                <a:lnTo>
                  <a:pt x="15990" y="45459"/>
                </a:lnTo>
                <a:lnTo>
                  <a:pt x="17036" y="45582"/>
                </a:lnTo>
                <a:lnTo>
                  <a:pt x="17783" y="45854"/>
                </a:lnTo>
                <a:lnTo>
                  <a:pt x="18430" y="46174"/>
                </a:lnTo>
                <a:lnTo>
                  <a:pt x="18779" y="46618"/>
                </a:lnTo>
                <a:lnTo>
                  <a:pt x="19028" y="47087"/>
                </a:lnTo>
                <a:lnTo>
                  <a:pt x="19078" y="47580"/>
                </a:lnTo>
                <a:lnTo>
                  <a:pt x="18929" y="48024"/>
                </a:lnTo>
                <a:lnTo>
                  <a:pt x="18729" y="48493"/>
                </a:lnTo>
                <a:lnTo>
                  <a:pt x="18630" y="48937"/>
                </a:lnTo>
                <a:lnTo>
                  <a:pt x="19028" y="49381"/>
                </a:lnTo>
                <a:lnTo>
                  <a:pt x="19476" y="49775"/>
                </a:lnTo>
                <a:lnTo>
                  <a:pt x="19975" y="50219"/>
                </a:lnTo>
                <a:lnTo>
                  <a:pt x="22963" y="50565"/>
                </a:lnTo>
                <a:lnTo>
                  <a:pt x="25853" y="51009"/>
                </a:lnTo>
                <a:lnTo>
                  <a:pt x="26052" y="51058"/>
                </a:lnTo>
                <a:lnTo>
                  <a:pt x="26500" y="51083"/>
                </a:lnTo>
                <a:lnTo>
                  <a:pt x="26998" y="51132"/>
                </a:lnTo>
                <a:lnTo>
                  <a:pt x="27447" y="51132"/>
                </a:lnTo>
                <a:lnTo>
                  <a:pt x="27845" y="51083"/>
                </a:lnTo>
                <a:lnTo>
                  <a:pt x="27845" y="51009"/>
                </a:lnTo>
                <a:lnTo>
                  <a:pt x="25902" y="49627"/>
                </a:lnTo>
                <a:lnTo>
                  <a:pt x="23960" y="48098"/>
                </a:lnTo>
                <a:lnTo>
                  <a:pt x="21718" y="46569"/>
                </a:lnTo>
                <a:lnTo>
                  <a:pt x="21419" y="46322"/>
                </a:lnTo>
                <a:lnTo>
                  <a:pt x="21021" y="46002"/>
                </a:lnTo>
                <a:lnTo>
                  <a:pt x="20473" y="45582"/>
                </a:lnTo>
                <a:lnTo>
                  <a:pt x="19975" y="45237"/>
                </a:lnTo>
                <a:lnTo>
                  <a:pt x="19377" y="44867"/>
                </a:lnTo>
                <a:lnTo>
                  <a:pt x="18929" y="44620"/>
                </a:lnTo>
                <a:lnTo>
                  <a:pt x="18580" y="44472"/>
                </a:lnTo>
                <a:lnTo>
                  <a:pt x="17683" y="44398"/>
                </a:lnTo>
                <a:lnTo>
                  <a:pt x="16836" y="44349"/>
                </a:lnTo>
                <a:lnTo>
                  <a:pt x="15940" y="44398"/>
                </a:lnTo>
                <a:lnTo>
                  <a:pt x="15043" y="44324"/>
                </a:lnTo>
                <a:lnTo>
                  <a:pt x="14146" y="44176"/>
                </a:lnTo>
                <a:lnTo>
                  <a:pt x="13349" y="43880"/>
                </a:lnTo>
                <a:lnTo>
                  <a:pt x="12702" y="43510"/>
                </a:lnTo>
                <a:lnTo>
                  <a:pt x="12353" y="43091"/>
                </a:lnTo>
                <a:lnTo>
                  <a:pt x="12104" y="42647"/>
                </a:lnTo>
                <a:lnTo>
                  <a:pt x="12104" y="42129"/>
                </a:lnTo>
                <a:lnTo>
                  <a:pt x="12403" y="41636"/>
                </a:lnTo>
                <a:lnTo>
                  <a:pt x="12901" y="41216"/>
                </a:lnTo>
                <a:lnTo>
                  <a:pt x="13748" y="40871"/>
                </a:lnTo>
                <a:lnTo>
                  <a:pt x="14595" y="40575"/>
                </a:lnTo>
                <a:lnTo>
                  <a:pt x="15591" y="40353"/>
                </a:lnTo>
                <a:lnTo>
                  <a:pt x="16587" y="40254"/>
                </a:lnTo>
                <a:lnTo>
                  <a:pt x="17534" y="40180"/>
                </a:lnTo>
                <a:lnTo>
                  <a:pt x="18430" y="40205"/>
                </a:lnTo>
                <a:lnTo>
                  <a:pt x="19078" y="40328"/>
                </a:lnTo>
                <a:lnTo>
                  <a:pt x="20124" y="40674"/>
                </a:lnTo>
                <a:lnTo>
                  <a:pt x="20871" y="41167"/>
                </a:lnTo>
                <a:lnTo>
                  <a:pt x="21220" y="41734"/>
                </a:lnTo>
                <a:lnTo>
                  <a:pt x="21270" y="42326"/>
                </a:lnTo>
                <a:lnTo>
                  <a:pt x="21170" y="42622"/>
                </a:lnTo>
                <a:lnTo>
                  <a:pt x="20871" y="42943"/>
                </a:lnTo>
                <a:lnTo>
                  <a:pt x="20473" y="43313"/>
                </a:lnTo>
                <a:lnTo>
                  <a:pt x="20273" y="43634"/>
                </a:lnTo>
                <a:lnTo>
                  <a:pt x="20124" y="43954"/>
                </a:lnTo>
                <a:lnTo>
                  <a:pt x="20174" y="44250"/>
                </a:lnTo>
                <a:lnTo>
                  <a:pt x="20323" y="44398"/>
                </a:lnTo>
                <a:lnTo>
                  <a:pt x="20622" y="44645"/>
                </a:lnTo>
                <a:lnTo>
                  <a:pt x="21021" y="44941"/>
                </a:lnTo>
                <a:lnTo>
                  <a:pt x="21419" y="45311"/>
                </a:lnTo>
                <a:lnTo>
                  <a:pt x="21867" y="45632"/>
                </a:lnTo>
                <a:lnTo>
                  <a:pt x="22316" y="45878"/>
                </a:lnTo>
                <a:lnTo>
                  <a:pt x="22615" y="46100"/>
                </a:lnTo>
                <a:lnTo>
                  <a:pt x="22814" y="46150"/>
                </a:lnTo>
                <a:lnTo>
                  <a:pt x="23063" y="46026"/>
                </a:lnTo>
                <a:lnTo>
                  <a:pt x="23262" y="45804"/>
                </a:lnTo>
                <a:lnTo>
                  <a:pt x="23561" y="45582"/>
                </a:lnTo>
                <a:lnTo>
                  <a:pt x="23810" y="45459"/>
                </a:lnTo>
                <a:lnTo>
                  <a:pt x="24159" y="45311"/>
                </a:lnTo>
                <a:lnTo>
                  <a:pt x="24607" y="45114"/>
                </a:lnTo>
                <a:lnTo>
                  <a:pt x="25205" y="44892"/>
                </a:lnTo>
                <a:lnTo>
                  <a:pt x="25603" y="44744"/>
                </a:lnTo>
                <a:lnTo>
                  <a:pt x="26002" y="44694"/>
                </a:lnTo>
                <a:lnTo>
                  <a:pt x="26899" y="44645"/>
                </a:lnTo>
                <a:lnTo>
                  <a:pt x="27745" y="44571"/>
                </a:lnTo>
                <a:lnTo>
                  <a:pt x="28642" y="44546"/>
                </a:lnTo>
                <a:lnTo>
                  <a:pt x="29539" y="44571"/>
                </a:lnTo>
                <a:lnTo>
                  <a:pt x="29738" y="44620"/>
                </a:lnTo>
                <a:lnTo>
                  <a:pt x="30485" y="44744"/>
                </a:lnTo>
                <a:lnTo>
                  <a:pt x="30684" y="44744"/>
                </a:lnTo>
                <a:lnTo>
                  <a:pt x="30933" y="44571"/>
                </a:lnTo>
                <a:lnTo>
                  <a:pt x="30983" y="44250"/>
                </a:lnTo>
                <a:lnTo>
                  <a:pt x="31083" y="43880"/>
                </a:lnTo>
                <a:lnTo>
                  <a:pt x="31083" y="43313"/>
                </a:lnTo>
                <a:lnTo>
                  <a:pt x="31133" y="42795"/>
                </a:lnTo>
                <a:lnTo>
                  <a:pt x="31133" y="42277"/>
                </a:lnTo>
                <a:lnTo>
                  <a:pt x="30983" y="41784"/>
                </a:lnTo>
                <a:lnTo>
                  <a:pt x="30684" y="41438"/>
                </a:lnTo>
                <a:lnTo>
                  <a:pt x="30236" y="41216"/>
                </a:lnTo>
                <a:lnTo>
                  <a:pt x="29240" y="40797"/>
                </a:lnTo>
                <a:lnTo>
                  <a:pt x="28542" y="40402"/>
                </a:lnTo>
                <a:lnTo>
                  <a:pt x="28144" y="39909"/>
                </a:lnTo>
                <a:lnTo>
                  <a:pt x="28044" y="39366"/>
                </a:lnTo>
                <a:lnTo>
                  <a:pt x="28194" y="38972"/>
                </a:lnTo>
                <a:lnTo>
                  <a:pt x="28642" y="38528"/>
                </a:lnTo>
                <a:lnTo>
                  <a:pt x="29290" y="38133"/>
                </a:lnTo>
                <a:lnTo>
                  <a:pt x="30087" y="37738"/>
                </a:lnTo>
                <a:lnTo>
                  <a:pt x="31083" y="37442"/>
                </a:lnTo>
                <a:lnTo>
                  <a:pt x="32079" y="37294"/>
                </a:lnTo>
                <a:lnTo>
                  <a:pt x="33275" y="37294"/>
                </a:lnTo>
                <a:lnTo>
                  <a:pt x="34420" y="37516"/>
                </a:lnTo>
                <a:lnTo>
                  <a:pt x="35267" y="37812"/>
                </a:lnTo>
                <a:lnTo>
                  <a:pt x="35915" y="38108"/>
                </a:lnTo>
                <a:lnTo>
                  <a:pt x="36413" y="38454"/>
                </a:lnTo>
                <a:lnTo>
                  <a:pt x="36712" y="38873"/>
                </a:lnTo>
                <a:lnTo>
                  <a:pt x="36712" y="39342"/>
                </a:lnTo>
                <a:lnTo>
                  <a:pt x="36413" y="39835"/>
                </a:lnTo>
                <a:lnTo>
                  <a:pt x="35965" y="40254"/>
                </a:lnTo>
                <a:lnTo>
                  <a:pt x="35317" y="40600"/>
                </a:lnTo>
                <a:lnTo>
                  <a:pt x="34669" y="40945"/>
                </a:lnTo>
                <a:lnTo>
                  <a:pt x="33922" y="41216"/>
                </a:lnTo>
                <a:lnTo>
                  <a:pt x="33325" y="41586"/>
                </a:lnTo>
                <a:lnTo>
                  <a:pt x="32876" y="42030"/>
                </a:lnTo>
                <a:lnTo>
                  <a:pt x="32378" y="43091"/>
                </a:lnTo>
                <a:lnTo>
                  <a:pt x="32079" y="44176"/>
                </a:lnTo>
                <a:lnTo>
                  <a:pt x="31880" y="45237"/>
                </a:lnTo>
                <a:lnTo>
                  <a:pt x="31880" y="45656"/>
                </a:lnTo>
                <a:lnTo>
                  <a:pt x="32079" y="46076"/>
                </a:lnTo>
                <a:lnTo>
                  <a:pt x="32229" y="46495"/>
                </a:lnTo>
                <a:lnTo>
                  <a:pt x="32079" y="46865"/>
                </a:lnTo>
                <a:lnTo>
                  <a:pt x="31631" y="47580"/>
                </a:lnTo>
                <a:lnTo>
                  <a:pt x="31481" y="47950"/>
                </a:lnTo>
                <a:lnTo>
                  <a:pt x="31631" y="48295"/>
                </a:lnTo>
                <a:lnTo>
                  <a:pt x="32029" y="48616"/>
                </a:lnTo>
                <a:lnTo>
                  <a:pt x="32478" y="48863"/>
                </a:lnTo>
                <a:lnTo>
                  <a:pt x="32876" y="49159"/>
                </a:lnTo>
                <a:lnTo>
                  <a:pt x="33872" y="49800"/>
                </a:lnTo>
                <a:lnTo>
                  <a:pt x="34819" y="50491"/>
                </a:lnTo>
                <a:lnTo>
                  <a:pt x="37160" y="51946"/>
                </a:lnTo>
                <a:lnTo>
                  <a:pt x="39651" y="53377"/>
                </a:lnTo>
                <a:lnTo>
                  <a:pt x="39850" y="53549"/>
                </a:lnTo>
                <a:lnTo>
                  <a:pt x="40298" y="53771"/>
                </a:lnTo>
                <a:lnTo>
                  <a:pt x="40747" y="54018"/>
                </a:lnTo>
                <a:lnTo>
                  <a:pt x="41195" y="54240"/>
                </a:lnTo>
                <a:lnTo>
                  <a:pt x="41643" y="54314"/>
                </a:lnTo>
                <a:lnTo>
                  <a:pt x="41992" y="54215"/>
                </a:lnTo>
                <a:lnTo>
                  <a:pt x="42440" y="54018"/>
                </a:lnTo>
                <a:lnTo>
                  <a:pt x="42789" y="53771"/>
                </a:lnTo>
                <a:lnTo>
                  <a:pt x="43188" y="53549"/>
                </a:lnTo>
                <a:lnTo>
                  <a:pt x="43387" y="53401"/>
                </a:lnTo>
                <a:lnTo>
                  <a:pt x="44283" y="52785"/>
                </a:lnTo>
                <a:lnTo>
                  <a:pt x="44782" y="52217"/>
                </a:lnTo>
                <a:lnTo>
                  <a:pt x="45031" y="51551"/>
                </a:lnTo>
                <a:lnTo>
                  <a:pt x="44931" y="50836"/>
                </a:lnTo>
                <a:lnTo>
                  <a:pt x="44582" y="49726"/>
                </a:lnTo>
                <a:lnTo>
                  <a:pt x="44134" y="48641"/>
                </a:lnTo>
                <a:lnTo>
                  <a:pt x="43636" y="47556"/>
                </a:lnTo>
                <a:lnTo>
                  <a:pt x="42889" y="45804"/>
                </a:lnTo>
                <a:lnTo>
                  <a:pt x="42739" y="45459"/>
                </a:lnTo>
                <a:lnTo>
                  <a:pt x="42640" y="45089"/>
                </a:lnTo>
                <a:lnTo>
                  <a:pt x="42490" y="44694"/>
                </a:lnTo>
                <a:lnTo>
                  <a:pt x="42241" y="44349"/>
                </a:lnTo>
                <a:lnTo>
                  <a:pt x="41793" y="44053"/>
                </a:lnTo>
                <a:lnTo>
                  <a:pt x="41344" y="43880"/>
                </a:lnTo>
                <a:lnTo>
                  <a:pt x="40896" y="43782"/>
                </a:lnTo>
                <a:lnTo>
                  <a:pt x="40398" y="43708"/>
                </a:lnTo>
                <a:lnTo>
                  <a:pt x="39800" y="43584"/>
                </a:lnTo>
                <a:lnTo>
                  <a:pt x="38754" y="43338"/>
                </a:lnTo>
                <a:lnTo>
                  <a:pt x="38057" y="42968"/>
                </a:lnTo>
                <a:lnTo>
                  <a:pt x="37459" y="42548"/>
                </a:lnTo>
                <a:lnTo>
                  <a:pt x="37011" y="41981"/>
                </a:lnTo>
                <a:lnTo>
                  <a:pt x="37011" y="41438"/>
                </a:lnTo>
                <a:lnTo>
                  <a:pt x="37210" y="40945"/>
                </a:lnTo>
                <a:lnTo>
                  <a:pt x="37808" y="40427"/>
                </a:lnTo>
                <a:lnTo>
                  <a:pt x="38704" y="39958"/>
                </a:lnTo>
                <a:lnTo>
                  <a:pt x="39053" y="39810"/>
                </a:lnTo>
                <a:lnTo>
                  <a:pt x="39651" y="39638"/>
                </a:lnTo>
                <a:lnTo>
                  <a:pt x="40448" y="39440"/>
                </a:lnTo>
                <a:lnTo>
                  <a:pt x="41344" y="39342"/>
                </a:lnTo>
                <a:lnTo>
                  <a:pt x="42391" y="39292"/>
                </a:lnTo>
                <a:lnTo>
                  <a:pt x="43337" y="39366"/>
                </a:lnTo>
                <a:lnTo>
                  <a:pt x="44333" y="39638"/>
                </a:lnTo>
                <a:lnTo>
                  <a:pt x="45330" y="40106"/>
                </a:lnTo>
                <a:lnTo>
                  <a:pt x="46027" y="40649"/>
                </a:lnTo>
                <a:lnTo>
                  <a:pt x="46326" y="41118"/>
                </a:lnTo>
                <a:lnTo>
                  <a:pt x="46475" y="41660"/>
                </a:lnTo>
                <a:lnTo>
                  <a:pt x="46326" y="42203"/>
                </a:lnTo>
                <a:lnTo>
                  <a:pt x="45977" y="42499"/>
                </a:lnTo>
                <a:lnTo>
                  <a:pt x="45529" y="42746"/>
                </a:lnTo>
                <a:lnTo>
                  <a:pt x="45031" y="43017"/>
                </a:lnTo>
                <a:lnTo>
                  <a:pt x="44632" y="43313"/>
                </a:lnTo>
                <a:lnTo>
                  <a:pt x="44582" y="43412"/>
                </a:lnTo>
                <a:lnTo>
                  <a:pt x="44582" y="43708"/>
                </a:lnTo>
                <a:lnTo>
                  <a:pt x="44483" y="43806"/>
                </a:lnTo>
                <a:lnTo>
                  <a:pt x="44333" y="43880"/>
                </a:lnTo>
                <a:lnTo>
                  <a:pt x="44283" y="43954"/>
                </a:lnTo>
                <a:lnTo>
                  <a:pt x="43985" y="44102"/>
                </a:lnTo>
                <a:lnTo>
                  <a:pt x="43885" y="44176"/>
                </a:lnTo>
                <a:lnTo>
                  <a:pt x="43885" y="44793"/>
                </a:lnTo>
                <a:lnTo>
                  <a:pt x="44034" y="45336"/>
                </a:lnTo>
                <a:lnTo>
                  <a:pt x="44184" y="45854"/>
                </a:lnTo>
                <a:lnTo>
                  <a:pt x="44582" y="47161"/>
                </a:lnTo>
                <a:lnTo>
                  <a:pt x="45031" y="48493"/>
                </a:lnTo>
                <a:lnTo>
                  <a:pt x="45579" y="49726"/>
                </a:lnTo>
                <a:lnTo>
                  <a:pt x="45728" y="50219"/>
                </a:lnTo>
                <a:lnTo>
                  <a:pt x="45977" y="50639"/>
                </a:lnTo>
                <a:lnTo>
                  <a:pt x="46127" y="51058"/>
                </a:lnTo>
                <a:lnTo>
                  <a:pt x="46425" y="51379"/>
                </a:lnTo>
                <a:lnTo>
                  <a:pt x="46724" y="51601"/>
                </a:lnTo>
                <a:lnTo>
                  <a:pt x="47073" y="51625"/>
                </a:lnTo>
                <a:lnTo>
                  <a:pt x="47970" y="51527"/>
                </a:lnTo>
                <a:lnTo>
                  <a:pt x="48816" y="51305"/>
                </a:lnTo>
                <a:lnTo>
                  <a:pt x="49613" y="51132"/>
                </a:lnTo>
                <a:lnTo>
                  <a:pt x="51457" y="50639"/>
                </a:lnTo>
                <a:lnTo>
                  <a:pt x="53300" y="50145"/>
                </a:lnTo>
                <a:lnTo>
                  <a:pt x="56039" y="49331"/>
                </a:lnTo>
                <a:lnTo>
                  <a:pt x="58580" y="48542"/>
                </a:lnTo>
                <a:lnTo>
                  <a:pt x="59327" y="46026"/>
                </a:lnTo>
                <a:lnTo>
                  <a:pt x="61369" y="40057"/>
                </a:lnTo>
                <a:lnTo>
                  <a:pt x="63611" y="34088"/>
                </a:lnTo>
                <a:lnTo>
                  <a:pt x="63810" y="33521"/>
                </a:lnTo>
                <a:lnTo>
                  <a:pt x="64109" y="32781"/>
                </a:lnTo>
                <a:lnTo>
                  <a:pt x="64408" y="31991"/>
                </a:lnTo>
                <a:lnTo>
                  <a:pt x="64707" y="31153"/>
                </a:lnTo>
                <a:lnTo>
                  <a:pt x="64906" y="30314"/>
                </a:lnTo>
                <a:lnTo>
                  <a:pt x="65056" y="29475"/>
                </a:lnTo>
                <a:lnTo>
                  <a:pt x="65056" y="28711"/>
                </a:lnTo>
                <a:lnTo>
                  <a:pt x="65006" y="28069"/>
                </a:lnTo>
                <a:lnTo>
                  <a:pt x="64707" y="27551"/>
                </a:lnTo>
                <a:lnTo>
                  <a:pt x="64259" y="27033"/>
                </a:lnTo>
                <a:lnTo>
                  <a:pt x="63711" y="26565"/>
                </a:lnTo>
                <a:lnTo>
                  <a:pt x="63163" y="26145"/>
                </a:lnTo>
                <a:lnTo>
                  <a:pt x="62465" y="25775"/>
                </a:lnTo>
                <a:lnTo>
                  <a:pt x="61618" y="25479"/>
                </a:lnTo>
                <a:lnTo>
                  <a:pt x="60572" y="25257"/>
                </a:lnTo>
                <a:lnTo>
                  <a:pt x="59028" y="25035"/>
                </a:lnTo>
                <a:lnTo>
                  <a:pt x="57484" y="24764"/>
                </a:lnTo>
                <a:lnTo>
                  <a:pt x="57036" y="24690"/>
                </a:lnTo>
                <a:lnTo>
                  <a:pt x="56239" y="24616"/>
                </a:lnTo>
                <a:lnTo>
                  <a:pt x="55093" y="24468"/>
                </a:lnTo>
                <a:lnTo>
                  <a:pt x="53698" y="24320"/>
                </a:lnTo>
                <a:lnTo>
                  <a:pt x="52054" y="24172"/>
                </a:lnTo>
                <a:lnTo>
                  <a:pt x="50211" y="24000"/>
                </a:lnTo>
                <a:lnTo>
                  <a:pt x="48318" y="23802"/>
                </a:lnTo>
                <a:lnTo>
                  <a:pt x="46326" y="23630"/>
                </a:lnTo>
                <a:lnTo>
                  <a:pt x="42490" y="23260"/>
                </a:lnTo>
                <a:lnTo>
                  <a:pt x="40697" y="23087"/>
                </a:lnTo>
                <a:lnTo>
                  <a:pt x="39053" y="22939"/>
                </a:lnTo>
                <a:lnTo>
                  <a:pt x="37658" y="22791"/>
                </a:lnTo>
                <a:lnTo>
                  <a:pt x="36513" y="22692"/>
                </a:lnTo>
                <a:lnTo>
                  <a:pt x="35666" y="22618"/>
                </a:lnTo>
                <a:lnTo>
                  <a:pt x="35267" y="22569"/>
                </a:lnTo>
                <a:lnTo>
                  <a:pt x="33773" y="22396"/>
                </a:lnTo>
                <a:lnTo>
                  <a:pt x="32378" y="22100"/>
                </a:lnTo>
                <a:lnTo>
                  <a:pt x="30933" y="21854"/>
                </a:lnTo>
                <a:lnTo>
                  <a:pt x="29090" y="21434"/>
                </a:lnTo>
                <a:lnTo>
                  <a:pt x="27247" y="20867"/>
                </a:lnTo>
                <a:lnTo>
                  <a:pt x="25554" y="20201"/>
                </a:lnTo>
                <a:lnTo>
                  <a:pt x="24059" y="19510"/>
                </a:lnTo>
                <a:lnTo>
                  <a:pt x="22565" y="18746"/>
                </a:lnTo>
                <a:lnTo>
                  <a:pt x="20921" y="18030"/>
                </a:lnTo>
                <a:lnTo>
                  <a:pt x="19227" y="17340"/>
                </a:lnTo>
                <a:lnTo>
                  <a:pt x="17384" y="16748"/>
                </a:lnTo>
                <a:lnTo>
                  <a:pt x="15491" y="16180"/>
                </a:lnTo>
                <a:lnTo>
                  <a:pt x="13648" y="15514"/>
                </a:lnTo>
                <a:lnTo>
                  <a:pt x="13748" y="15440"/>
                </a:lnTo>
                <a:lnTo>
                  <a:pt x="14097" y="15292"/>
                </a:lnTo>
                <a:lnTo>
                  <a:pt x="14744" y="15120"/>
                </a:lnTo>
                <a:lnTo>
                  <a:pt x="15591" y="14898"/>
                </a:lnTo>
                <a:lnTo>
                  <a:pt x="16537" y="14676"/>
                </a:lnTo>
                <a:lnTo>
                  <a:pt x="18729" y="14306"/>
                </a:lnTo>
                <a:lnTo>
                  <a:pt x="19875" y="14207"/>
                </a:lnTo>
                <a:lnTo>
                  <a:pt x="21021" y="14182"/>
                </a:lnTo>
                <a:lnTo>
                  <a:pt x="22415" y="14207"/>
                </a:lnTo>
                <a:lnTo>
                  <a:pt x="24009" y="14281"/>
                </a:lnTo>
                <a:lnTo>
                  <a:pt x="25703" y="14380"/>
                </a:lnTo>
                <a:lnTo>
                  <a:pt x="27447" y="14503"/>
                </a:lnTo>
                <a:lnTo>
                  <a:pt x="29240" y="14651"/>
                </a:lnTo>
                <a:lnTo>
                  <a:pt x="30784" y="14799"/>
                </a:lnTo>
                <a:lnTo>
                  <a:pt x="32179" y="14922"/>
                </a:lnTo>
                <a:lnTo>
                  <a:pt x="33275" y="15070"/>
                </a:lnTo>
                <a:lnTo>
                  <a:pt x="34819" y="15366"/>
                </a:lnTo>
                <a:lnTo>
                  <a:pt x="36562" y="15761"/>
                </a:lnTo>
                <a:lnTo>
                  <a:pt x="38455" y="16254"/>
                </a:lnTo>
                <a:lnTo>
                  <a:pt x="40448" y="16822"/>
                </a:lnTo>
                <a:lnTo>
                  <a:pt x="42490" y="17488"/>
                </a:lnTo>
                <a:lnTo>
                  <a:pt x="44732" y="18203"/>
                </a:lnTo>
                <a:lnTo>
                  <a:pt x="49115" y="19732"/>
                </a:lnTo>
                <a:lnTo>
                  <a:pt x="53399" y="21336"/>
                </a:lnTo>
                <a:lnTo>
                  <a:pt x="55442" y="22125"/>
                </a:lnTo>
                <a:lnTo>
                  <a:pt x="57434" y="22890"/>
                </a:lnTo>
                <a:lnTo>
                  <a:pt x="59277" y="23630"/>
                </a:lnTo>
                <a:lnTo>
                  <a:pt x="60871" y="24271"/>
                </a:lnTo>
                <a:lnTo>
                  <a:pt x="62415" y="24887"/>
                </a:lnTo>
                <a:lnTo>
                  <a:pt x="63661" y="25405"/>
                </a:lnTo>
                <a:lnTo>
                  <a:pt x="64707" y="25849"/>
                </a:lnTo>
                <a:lnTo>
                  <a:pt x="65404" y="26170"/>
                </a:lnTo>
                <a:lnTo>
                  <a:pt x="64757" y="25381"/>
                </a:lnTo>
                <a:lnTo>
                  <a:pt x="63960" y="24690"/>
                </a:lnTo>
                <a:lnTo>
                  <a:pt x="63163" y="23950"/>
                </a:lnTo>
                <a:lnTo>
                  <a:pt x="62117" y="23260"/>
                </a:lnTo>
                <a:lnTo>
                  <a:pt x="60821" y="22643"/>
                </a:lnTo>
                <a:lnTo>
                  <a:pt x="59178" y="22051"/>
                </a:lnTo>
                <a:lnTo>
                  <a:pt x="57434" y="21484"/>
                </a:lnTo>
                <a:lnTo>
                  <a:pt x="55591" y="20892"/>
                </a:lnTo>
                <a:lnTo>
                  <a:pt x="53897" y="20349"/>
                </a:lnTo>
                <a:lnTo>
                  <a:pt x="52303" y="19806"/>
                </a:lnTo>
                <a:lnTo>
                  <a:pt x="51008" y="19264"/>
                </a:lnTo>
                <a:lnTo>
                  <a:pt x="49115" y="18277"/>
                </a:lnTo>
                <a:lnTo>
                  <a:pt x="47422" y="17414"/>
                </a:lnTo>
                <a:lnTo>
                  <a:pt x="46027" y="16600"/>
                </a:lnTo>
                <a:lnTo>
                  <a:pt x="44881" y="15909"/>
                </a:lnTo>
                <a:lnTo>
                  <a:pt x="43835" y="15268"/>
                </a:lnTo>
                <a:lnTo>
                  <a:pt x="42938" y="14651"/>
                </a:lnTo>
                <a:lnTo>
                  <a:pt x="42241" y="14059"/>
                </a:lnTo>
                <a:lnTo>
                  <a:pt x="41494" y="13516"/>
                </a:lnTo>
                <a:lnTo>
                  <a:pt x="40149" y="12431"/>
                </a:lnTo>
                <a:lnTo>
                  <a:pt x="38704" y="11272"/>
                </a:lnTo>
                <a:lnTo>
                  <a:pt x="37808" y="10655"/>
                </a:lnTo>
                <a:lnTo>
                  <a:pt x="36811" y="9965"/>
                </a:lnTo>
                <a:lnTo>
                  <a:pt x="35466" y="9225"/>
                </a:lnTo>
                <a:lnTo>
                  <a:pt x="34072" y="8608"/>
                </a:lnTo>
                <a:lnTo>
                  <a:pt x="32677" y="8139"/>
                </a:lnTo>
                <a:lnTo>
                  <a:pt x="31282" y="7745"/>
                </a:lnTo>
                <a:lnTo>
                  <a:pt x="29887" y="7375"/>
                </a:lnTo>
                <a:lnTo>
                  <a:pt x="29788" y="7301"/>
                </a:lnTo>
                <a:lnTo>
                  <a:pt x="30037" y="7153"/>
                </a:lnTo>
                <a:lnTo>
                  <a:pt x="30684" y="7054"/>
                </a:lnTo>
                <a:lnTo>
                  <a:pt x="31481" y="6906"/>
                </a:lnTo>
                <a:lnTo>
                  <a:pt x="32528" y="6758"/>
                </a:lnTo>
                <a:lnTo>
                  <a:pt x="33623" y="6610"/>
                </a:lnTo>
                <a:lnTo>
                  <a:pt x="35666" y="6314"/>
                </a:lnTo>
                <a:lnTo>
                  <a:pt x="36562" y="6215"/>
                </a:lnTo>
                <a:lnTo>
                  <a:pt x="37210" y="6141"/>
                </a:lnTo>
                <a:lnTo>
                  <a:pt x="39950" y="5944"/>
                </a:lnTo>
                <a:lnTo>
                  <a:pt x="42590" y="5993"/>
                </a:lnTo>
                <a:lnTo>
                  <a:pt x="45180" y="6289"/>
                </a:lnTo>
                <a:lnTo>
                  <a:pt x="47721" y="6832"/>
                </a:lnTo>
                <a:lnTo>
                  <a:pt x="50161" y="7547"/>
                </a:lnTo>
                <a:lnTo>
                  <a:pt x="52503" y="8460"/>
                </a:lnTo>
                <a:lnTo>
                  <a:pt x="54694" y="9545"/>
                </a:lnTo>
                <a:lnTo>
                  <a:pt x="56687" y="10828"/>
                </a:lnTo>
                <a:lnTo>
                  <a:pt x="58381" y="12160"/>
                </a:lnTo>
                <a:lnTo>
                  <a:pt x="59925" y="13615"/>
                </a:lnTo>
                <a:lnTo>
                  <a:pt x="61320" y="15268"/>
                </a:lnTo>
                <a:lnTo>
                  <a:pt x="62465" y="16970"/>
                </a:lnTo>
                <a:lnTo>
                  <a:pt x="63511" y="18721"/>
                </a:lnTo>
                <a:lnTo>
                  <a:pt x="64308" y="20571"/>
                </a:lnTo>
                <a:lnTo>
                  <a:pt x="65056" y="22544"/>
                </a:lnTo>
                <a:lnTo>
                  <a:pt x="65504" y="24542"/>
                </a:lnTo>
                <a:lnTo>
                  <a:pt x="65703" y="25085"/>
                </a:lnTo>
                <a:lnTo>
                  <a:pt x="66151" y="25775"/>
                </a:lnTo>
                <a:lnTo>
                  <a:pt x="66251" y="25233"/>
                </a:lnTo>
                <a:lnTo>
                  <a:pt x="66400" y="24567"/>
                </a:lnTo>
                <a:lnTo>
                  <a:pt x="66550" y="23876"/>
                </a:lnTo>
                <a:lnTo>
                  <a:pt x="66799" y="22421"/>
                </a:lnTo>
                <a:lnTo>
                  <a:pt x="66899" y="21780"/>
                </a:lnTo>
                <a:lnTo>
                  <a:pt x="66948" y="21237"/>
                </a:lnTo>
                <a:lnTo>
                  <a:pt x="67048" y="20793"/>
                </a:lnTo>
                <a:lnTo>
                  <a:pt x="67048" y="20201"/>
                </a:lnTo>
                <a:lnTo>
                  <a:pt x="67198" y="19708"/>
                </a:lnTo>
                <a:lnTo>
                  <a:pt x="67496" y="19042"/>
                </a:lnTo>
                <a:lnTo>
                  <a:pt x="67795" y="18252"/>
                </a:lnTo>
                <a:lnTo>
                  <a:pt x="68194" y="17340"/>
                </a:lnTo>
                <a:lnTo>
                  <a:pt x="68642" y="16328"/>
                </a:lnTo>
                <a:lnTo>
                  <a:pt x="69240" y="15218"/>
                </a:lnTo>
                <a:lnTo>
                  <a:pt x="69738" y="14133"/>
                </a:lnTo>
                <a:lnTo>
                  <a:pt x="70336" y="12974"/>
                </a:lnTo>
                <a:lnTo>
                  <a:pt x="70983" y="11839"/>
                </a:lnTo>
                <a:lnTo>
                  <a:pt x="71581" y="10705"/>
                </a:lnTo>
                <a:lnTo>
                  <a:pt x="72229" y="9669"/>
                </a:lnTo>
                <a:lnTo>
                  <a:pt x="72826" y="8633"/>
                </a:lnTo>
                <a:lnTo>
                  <a:pt x="73424" y="7745"/>
                </a:lnTo>
                <a:lnTo>
                  <a:pt x="73922" y="6931"/>
                </a:lnTo>
                <a:lnTo>
                  <a:pt x="74470" y="6289"/>
                </a:lnTo>
                <a:lnTo>
                  <a:pt x="74819" y="5796"/>
                </a:lnTo>
                <a:lnTo>
                  <a:pt x="75168" y="5475"/>
                </a:lnTo>
                <a:lnTo>
                  <a:pt x="76562" y="4612"/>
                </a:lnTo>
                <a:lnTo>
                  <a:pt x="77957" y="3921"/>
                </a:lnTo>
                <a:lnTo>
                  <a:pt x="79452" y="3255"/>
                </a:lnTo>
                <a:lnTo>
                  <a:pt x="80896" y="2688"/>
                </a:lnTo>
                <a:lnTo>
                  <a:pt x="82839" y="1997"/>
                </a:lnTo>
                <a:lnTo>
                  <a:pt x="84881" y="1405"/>
                </a:lnTo>
                <a:lnTo>
                  <a:pt x="87023" y="937"/>
                </a:lnTo>
                <a:lnTo>
                  <a:pt x="87621" y="813"/>
                </a:lnTo>
                <a:lnTo>
                  <a:pt x="88418" y="690"/>
                </a:lnTo>
                <a:lnTo>
                  <a:pt x="90460" y="320"/>
                </a:lnTo>
                <a:lnTo>
                  <a:pt x="91407" y="123"/>
                </a:lnTo>
                <a:lnTo>
                  <a:pt x="92204" y="24"/>
                </a:lnTo>
                <a:lnTo>
                  <a:pt x="92752" y="0"/>
                </a:lnTo>
                <a:close/>
              </a:path>
            </a:pathLst>
          </a:custGeom>
          <a:solidFill>
            <a:schemeClr val="lt1">
              <a:alpha val="7843"/>
            </a:schemeClr>
          </a:solid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ndara"/>
              <a:ea typeface="Candara"/>
              <a:cs typeface="Candara"/>
              <a:sym typeface="Candara"/>
            </a:endParaRPr>
          </a:p>
        </p:txBody>
      </p:sp>
      <p:sp>
        <p:nvSpPr>
          <p:cNvPr id="35" name="Shape 35"/>
          <p:cNvSpPr txBox="1">
            <a:spLocks noGrp="1"/>
          </p:cNvSpPr>
          <p:nvPr>
            <p:ph type="title"/>
          </p:nvPr>
        </p:nvSpPr>
        <p:spPr>
          <a:xfrm>
            <a:off x="3733800" y="2895599"/>
            <a:ext cx="5129543" cy="2667001"/>
          </a:xfrm>
          <a:prstGeom prst="rect">
            <a:avLst/>
          </a:prstGeom>
          <a:noFill/>
          <a:ln>
            <a:noFill/>
          </a:ln>
        </p:spPr>
        <p:txBody>
          <a:bodyPr lIns="91425" tIns="91425" rIns="91425" bIns="91425" anchor="t" anchorCtr="0"/>
          <a:lstStyle>
            <a:lvl1pPr marL="0" marR="0" lvl="0" indent="0" algn="l" rtl="0">
              <a:spcBef>
                <a:spcPts val="400"/>
              </a:spcBef>
              <a:buClr>
                <a:schemeClr val="dk2"/>
              </a:buClr>
              <a:buFont typeface="Candara"/>
              <a:buNone/>
              <a:defRPr sz="40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6"/>
        <p:cNvGrpSpPr/>
        <p:nvPr/>
      </p:nvGrpSpPr>
      <p:grpSpPr>
        <a:xfrm>
          <a:off x="0" y="0"/>
          <a:ext cx="0" cy="0"/>
          <a:chOff x="0" y="0"/>
          <a:chExt cx="0" cy="0"/>
        </a:xfrm>
      </p:grpSpPr>
      <p:sp>
        <p:nvSpPr>
          <p:cNvPr id="37" name="Shape 37"/>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38" name="Shape 38"/>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39" name="Shape 39"/>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40" name="Shape 40"/>
          <p:cNvSpPr txBox="1">
            <a:spLocks noGrp="1"/>
          </p:cNvSpPr>
          <p:nvPr>
            <p:ph type="title"/>
          </p:nvPr>
        </p:nvSpPr>
        <p:spPr>
          <a:xfrm>
            <a:off x="276225" y="228601"/>
            <a:ext cx="8591550" cy="1066799"/>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1" name="Shape 41"/>
          <p:cNvSpPr txBox="1">
            <a:spLocks noGrp="1"/>
          </p:cNvSpPr>
          <p:nvPr>
            <p:ph type="body" idx="1"/>
          </p:nvPr>
        </p:nvSpPr>
        <p:spPr>
          <a:xfrm>
            <a:off x="276225" y="1298448"/>
            <a:ext cx="4251960" cy="4937760"/>
          </a:xfrm>
          <a:prstGeom prst="rect">
            <a:avLst/>
          </a:prstGeom>
          <a:noFill/>
          <a:ln>
            <a:noFill/>
          </a:ln>
        </p:spPr>
        <p:txBody>
          <a:bodyPr lIns="91425" tIns="91425" rIns="91425" bIns="91425" anchor="t" anchorCtr="0"/>
          <a:lstStyle>
            <a:lvl1pPr marL="171450" marR="0" lvl="0" indent="-44450" algn="l" rtl="0">
              <a:spcBef>
                <a:spcPts val="600"/>
              </a:spcBef>
              <a:spcAft>
                <a:spcPts val="0"/>
              </a:spcAft>
              <a:buClr>
                <a:schemeClr val="accent1"/>
              </a:buClr>
              <a:buSzPct val="100000"/>
              <a:buFont typeface="Arial"/>
              <a:buChar char="•"/>
              <a:defRPr sz="2000" b="0" i="0" u="none" strike="noStrike" cap="none">
                <a:solidFill>
                  <a:schemeClr val="dk2"/>
                </a:solidFill>
                <a:latin typeface="Candara"/>
                <a:ea typeface="Candara"/>
                <a:cs typeface="Candara"/>
                <a:sym typeface="Candara"/>
              </a:defRPr>
            </a:lvl1pPr>
            <a:lvl2pPr marL="344488" marR="0" lvl="1" indent="-65088"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2pPr>
            <a:lvl3pPr marL="515938" marR="0" lvl="2" indent="-84137"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42" name="Shape 42"/>
          <p:cNvSpPr txBox="1">
            <a:spLocks noGrp="1"/>
          </p:cNvSpPr>
          <p:nvPr>
            <p:ph type="body" idx="2"/>
          </p:nvPr>
        </p:nvSpPr>
        <p:spPr>
          <a:xfrm>
            <a:off x="4615814" y="1298448"/>
            <a:ext cx="4251960" cy="4937760"/>
          </a:xfrm>
          <a:prstGeom prst="rect">
            <a:avLst/>
          </a:prstGeom>
          <a:noFill/>
          <a:ln>
            <a:noFill/>
          </a:ln>
        </p:spPr>
        <p:txBody>
          <a:bodyPr lIns="91425" tIns="91425" rIns="91425" bIns="91425" anchor="t" anchorCtr="0"/>
          <a:lstStyle>
            <a:lvl1pPr marL="171450" marR="0" lvl="0" indent="-44450" algn="l" rtl="0">
              <a:spcBef>
                <a:spcPts val="600"/>
              </a:spcBef>
              <a:spcAft>
                <a:spcPts val="0"/>
              </a:spcAft>
              <a:buClr>
                <a:schemeClr val="accent1"/>
              </a:buClr>
              <a:buSzPct val="100000"/>
              <a:buFont typeface="Arial"/>
              <a:buChar char="•"/>
              <a:defRPr sz="2000" b="0" i="0" u="none" strike="noStrike" cap="none">
                <a:solidFill>
                  <a:schemeClr val="dk2"/>
                </a:solidFill>
                <a:latin typeface="Candara"/>
                <a:ea typeface="Candara"/>
                <a:cs typeface="Candara"/>
                <a:sym typeface="Candara"/>
              </a:defRPr>
            </a:lvl1pPr>
            <a:lvl2pPr marL="344488" marR="0" lvl="1" indent="-65088"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2pPr>
            <a:lvl3pPr marL="515938" marR="0" lvl="2" indent="-84137"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3"/>
        <p:cNvGrpSpPr/>
        <p:nvPr/>
      </p:nvGrpSpPr>
      <p:grpSpPr>
        <a:xfrm>
          <a:off x="0" y="0"/>
          <a:ext cx="0" cy="0"/>
          <a:chOff x="0" y="0"/>
          <a:chExt cx="0" cy="0"/>
        </a:xfrm>
      </p:grpSpPr>
      <p:sp>
        <p:nvSpPr>
          <p:cNvPr id="44" name="Shape 44"/>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45" name="Shape 45"/>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46" name="Shape 46"/>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47" name="Shape 47"/>
          <p:cNvSpPr txBox="1">
            <a:spLocks noGrp="1"/>
          </p:cNvSpPr>
          <p:nvPr>
            <p:ph type="title"/>
          </p:nvPr>
        </p:nvSpPr>
        <p:spPr>
          <a:xfrm>
            <a:off x="276225" y="228601"/>
            <a:ext cx="8591550" cy="1066799"/>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8" name="Shape 48"/>
          <p:cNvSpPr txBox="1">
            <a:spLocks noGrp="1"/>
          </p:cNvSpPr>
          <p:nvPr>
            <p:ph type="body" idx="1"/>
          </p:nvPr>
        </p:nvSpPr>
        <p:spPr>
          <a:xfrm>
            <a:off x="276225" y="1810511"/>
            <a:ext cx="4251960" cy="4425696"/>
          </a:xfrm>
          <a:prstGeom prst="rect">
            <a:avLst/>
          </a:prstGeom>
          <a:noFill/>
          <a:ln>
            <a:noFill/>
          </a:ln>
        </p:spPr>
        <p:txBody>
          <a:bodyPr lIns="91425" tIns="91425" rIns="91425" bIns="91425" anchor="t" anchorCtr="0"/>
          <a:lstStyle>
            <a:lvl1pPr marL="171450" marR="0" lvl="0" indent="-44450" algn="l" rtl="0">
              <a:spcBef>
                <a:spcPts val="600"/>
              </a:spcBef>
              <a:spcAft>
                <a:spcPts val="0"/>
              </a:spcAft>
              <a:buClr>
                <a:schemeClr val="accent1"/>
              </a:buClr>
              <a:buSzPct val="100000"/>
              <a:buFont typeface="Arial"/>
              <a:buChar char="•"/>
              <a:defRPr sz="2000" b="0" i="0" u="none" strike="noStrike" cap="none">
                <a:solidFill>
                  <a:schemeClr val="dk2"/>
                </a:solidFill>
                <a:latin typeface="Candara"/>
                <a:ea typeface="Candara"/>
                <a:cs typeface="Candara"/>
                <a:sym typeface="Candara"/>
              </a:defRPr>
            </a:lvl1pPr>
            <a:lvl2pPr marL="344488" marR="0" lvl="1" indent="-65088"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2pPr>
            <a:lvl3pPr marL="515938" marR="0" lvl="2" indent="-84137"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49" name="Shape 49"/>
          <p:cNvSpPr txBox="1">
            <a:spLocks noGrp="1"/>
          </p:cNvSpPr>
          <p:nvPr>
            <p:ph type="body" idx="2"/>
          </p:nvPr>
        </p:nvSpPr>
        <p:spPr>
          <a:xfrm>
            <a:off x="4615814" y="1810511"/>
            <a:ext cx="4251960" cy="4425696"/>
          </a:xfrm>
          <a:prstGeom prst="rect">
            <a:avLst/>
          </a:prstGeom>
          <a:noFill/>
          <a:ln>
            <a:noFill/>
          </a:ln>
        </p:spPr>
        <p:txBody>
          <a:bodyPr lIns="91425" tIns="91425" rIns="91425" bIns="91425" anchor="t" anchorCtr="0"/>
          <a:lstStyle>
            <a:lvl1pPr marL="171450" marR="0" lvl="0" indent="-44450" algn="l" rtl="0">
              <a:spcBef>
                <a:spcPts val="600"/>
              </a:spcBef>
              <a:spcAft>
                <a:spcPts val="0"/>
              </a:spcAft>
              <a:buClr>
                <a:schemeClr val="accent1"/>
              </a:buClr>
              <a:buSzPct val="100000"/>
              <a:buFont typeface="Arial"/>
              <a:buChar char="•"/>
              <a:defRPr sz="2000" b="0" i="0" u="none" strike="noStrike" cap="none">
                <a:solidFill>
                  <a:schemeClr val="dk2"/>
                </a:solidFill>
                <a:latin typeface="Candara"/>
                <a:ea typeface="Candara"/>
                <a:cs typeface="Candara"/>
                <a:sym typeface="Candara"/>
              </a:defRPr>
            </a:lvl1pPr>
            <a:lvl2pPr marL="344488" marR="0" lvl="1" indent="-65088"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2pPr>
            <a:lvl3pPr marL="515938" marR="0" lvl="2" indent="-84137"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50" name="Shape 50"/>
          <p:cNvSpPr txBox="1">
            <a:spLocks noGrp="1"/>
          </p:cNvSpPr>
          <p:nvPr>
            <p:ph type="body" idx="3"/>
          </p:nvPr>
        </p:nvSpPr>
        <p:spPr>
          <a:xfrm>
            <a:off x="276225" y="1298448"/>
            <a:ext cx="4248149" cy="509586"/>
          </a:xfrm>
          <a:prstGeom prst="rect">
            <a:avLst/>
          </a:prstGeom>
          <a:noFill/>
          <a:ln>
            <a:noFill/>
          </a:ln>
        </p:spPr>
        <p:txBody>
          <a:bodyPr lIns="91425" tIns="91425" rIns="91425" bIns="91425" anchor="ctr" anchorCtr="0"/>
          <a:lstStyle>
            <a:lvl1pPr marL="0" marR="0" lvl="0" indent="0" algn="l" rtl="0">
              <a:spcBef>
                <a:spcPts val="600"/>
              </a:spcBef>
              <a:spcAft>
                <a:spcPts val="0"/>
              </a:spcAft>
              <a:buClr>
                <a:schemeClr val="accent1"/>
              </a:buClr>
              <a:buFont typeface="Arial"/>
              <a:buNone/>
              <a:defRPr sz="2000" b="0" i="0" u="none" strike="noStrike" cap="none">
                <a:solidFill>
                  <a:schemeClr val="dk2"/>
                </a:solidFill>
                <a:latin typeface="Candara"/>
                <a:ea typeface="Candara"/>
                <a:cs typeface="Candara"/>
                <a:sym typeface="Candara"/>
              </a:defRPr>
            </a:lvl1pPr>
            <a:lvl2pPr marL="457200" marR="0" lvl="1" indent="0" algn="l" rtl="0">
              <a:spcBef>
                <a:spcPts val="600"/>
              </a:spcBef>
              <a:buClr>
                <a:schemeClr val="accent1"/>
              </a:buClr>
              <a:buFont typeface="Arial"/>
              <a:buNone/>
              <a:defRPr sz="1200" b="0" i="0" u="none" strike="noStrike" cap="none">
                <a:solidFill>
                  <a:schemeClr val="dk2"/>
                </a:solidFill>
                <a:latin typeface="Candara"/>
                <a:ea typeface="Candara"/>
                <a:cs typeface="Candara"/>
                <a:sym typeface="Candara"/>
              </a:defRPr>
            </a:lvl2pPr>
            <a:lvl3pPr marL="914400" marR="0" lvl="2" indent="0" algn="l" rtl="0">
              <a:spcBef>
                <a:spcPts val="600"/>
              </a:spcBef>
              <a:buClr>
                <a:schemeClr val="accent1"/>
              </a:buClr>
              <a:buFont typeface="Arial"/>
              <a:buNone/>
              <a:defRPr sz="1000" b="0" i="0" u="none" strike="noStrike" cap="none">
                <a:solidFill>
                  <a:schemeClr val="dk2"/>
                </a:solidFill>
                <a:latin typeface="Candara"/>
                <a:ea typeface="Candara"/>
                <a:cs typeface="Candara"/>
                <a:sym typeface="Candara"/>
              </a:defRPr>
            </a:lvl3pPr>
            <a:lvl4pPr marL="1371600" marR="0" lvl="3" indent="0" algn="l" rtl="0">
              <a:spcBef>
                <a:spcPts val="600"/>
              </a:spcBef>
              <a:buClr>
                <a:schemeClr val="accent1"/>
              </a:buClr>
              <a:buFont typeface="Arial"/>
              <a:buNone/>
              <a:defRPr sz="900" b="0" i="0" u="none" strike="noStrike" cap="none">
                <a:solidFill>
                  <a:schemeClr val="dk2"/>
                </a:solidFill>
                <a:latin typeface="Candara"/>
                <a:ea typeface="Candara"/>
                <a:cs typeface="Candara"/>
                <a:sym typeface="Candara"/>
              </a:defRPr>
            </a:lvl4pPr>
            <a:lvl5pPr marL="1828800" marR="0" lvl="4" indent="0" algn="l" rtl="0">
              <a:spcBef>
                <a:spcPts val="600"/>
              </a:spcBef>
              <a:buClr>
                <a:schemeClr val="accent1"/>
              </a:buClr>
              <a:buFont typeface="Arial"/>
              <a:buNone/>
              <a:defRPr sz="900" b="0" i="0" u="none" strike="noStrike" cap="none">
                <a:solidFill>
                  <a:schemeClr val="dk2"/>
                </a:solidFill>
                <a:latin typeface="Candara"/>
                <a:ea typeface="Candara"/>
                <a:cs typeface="Candara"/>
                <a:sym typeface="Candara"/>
              </a:defRPr>
            </a:lvl5pPr>
            <a:lvl6pPr marL="2286000" marR="0" lvl="5"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6pPr>
            <a:lvl7pPr marL="2743200" marR="0" lvl="6"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7pPr>
            <a:lvl8pPr marL="3200400" marR="0" lvl="7"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8pPr>
            <a:lvl9pPr marL="3657600" marR="0" lvl="8"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9pPr>
          </a:lstStyle>
          <a:p>
            <a:endParaRPr/>
          </a:p>
        </p:txBody>
      </p:sp>
      <p:sp>
        <p:nvSpPr>
          <p:cNvPr id="51" name="Shape 51"/>
          <p:cNvSpPr txBox="1">
            <a:spLocks noGrp="1"/>
          </p:cNvSpPr>
          <p:nvPr>
            <p:ph type="body" idx="4"/>
          </p:nvPr>
        </p:nvSpPr>
        <p:spPr>
          <a:xfrm>
            <a:off x="4615814" y="1298448"/>
            <a:ext cx="4248149" cy="509586"/>
          </a:xfrm>
          <a:prstGeom prst="rect">
            <a:avLst/>
          </a:prstGeom>
          <a:noFill/>
          <a:ln>
            <a:noFill/>
          </a:ln>
        </p:spPr>
        <p:txBody>
          <a:bodyPr lIns="91425" tIns="91425" rIns="91425" bIns="91425" anchor="ctr" anchorCtr="0"/>
          <a:lstStyle>
            <a:lvl1pPr marL="0" marR="0" lvl="0" indent="0" algn="l" rtl="0">
              <a:spcBef>
                <a:spcPts val="600"/>
              </a:spcBef>
              <a:spcAft>
                <a:spcPts val="0"/>
              </a:spcAft>
              <a:buClr>
                <a:schemeClr val="accent1"/>
              </a:buClr>
              <a:buFont typeface="Arial"/>
              <a:buNone/>
              <a:defRPr sz="2000" b="0" i="0" u="none" strike="noStrike" cap="none">
                <a:solidFill>
                  <a:schemeClr val="dk2"/>
                </a:solidFill>
                <a:latin typeface="Candara"/>
                <a:ea typeface="Candara"/>
                <a:cs typeface="Candara"/>
                <a:sym typeface="Candara"/>
              </a:defRPr>
            </a:lvl1pPr>
            <a:lvl2pPr marL="457200" marR="0" lvl="1" indent="0" algn="l" rtl="0">
              <a:spcBef>
                <a:spcPts val="600"/>
              </a:spcBef>
              <a:buClr>
                <a:schemeClr val="accent1"/>
              </a:buClr>
              <a:buFont typeface="Arial"/>
              <a:buNone/>
              <a:defRPr sz="1200" b="0" i="0" u="none" strike="noStrike" cap="none">
                <a:solidFill>
                  <a:schemeClr val="dk2"/>
                </a:solidFill>
                <a:latin typeface="Candara"/>
                <a:ea typeface="Candara"/>
                <a:cs typeface="Candara"/>
                <a:sym typeface="Candara"/>
              </a:defRPr>
            </a:lvl2pPr>
            <a:lvl3pPr marL="914400" marR="0" lvl="2" indent="0" algn="l" rtl="0">
              <a:spcBef>
                <a:spcPts val="600"/>
              </a:spcBef>
              <a:buClr>
                <a:schemeClr val="accent1"/>
              </a:buClr>
              <a:buFont typeface="Arial"/>
              <a:buNone/>
              <a:defRPr sz="1000" b="0" i="0" u="none" strike="noStrike" cap="none">
                <a:solidFill>
                  <a:schemeClr val="dk2"/>
                </a:solidFill>
                <a:latin typeface="Candara"/>
                <a:ea typeface="Candara"/>
                <a:cs typeface="Candara"/>
                <a:sym typeface="Candara"/>
              </a:defRPr>
            </a:lvl3pPr>
            <a:lvl4pPr marL="1371600" marR="0" lvl="3" indent="0" algn="l" rtl="0">
              <a:spcBef>
                <a:spcPts val="600"/>
              </a:spcBef>
              <a:buClr>
                <a:schemeClr val="accent1"/>
              </a:buClr>
              <a:buFont typeface="Arial"/>
              <a:buNone/>
              <a:defRPr sz="900" b="0" i="0" u="none" strike="noStrike" cap="none">
                <a:solidFill>
                  <a:schemeClr val="dk2"/>
                </a:solidFill>
                <a:latin typeface="Candara"/>
                <a:ea typeface="Candara"/>
                <a:cs typeface="Candara"/>
                <a:sym typeface="Candara"/>
              </a:defRPr>
            </a:lvl4pPr>
            <a:lvl5pPr marL="1828800" marR="0" lvl="4" indent="0" algn="l" rtl="0">
              <a:spcBef>
                <a:spcPts val="600"/>
              </a:spcBef>
              <a:buClr>
                <a:schemeClr val="accent1"/>
              </a:buClr>
              <a:buFont typeface="Arial"/>
              <a:buNone/>
              <a:defRPr sz="900" b="0" i="0" u="none" strike="noStrike" cap="none">
                <a:solidFill>
                  <a:schemeClr val="dk2"/>
                </a:solidFill>
                <a:latin typeface="Candara"/>
                <a:ea typeface="Candara"/>
                <a:cs typeface="Candara"/>
                <a:sym typeface="Candara"/>
              </a:defRPr>
            </a:lvl5pPr>
            <a:lvl6pPr marL="2286000" marR="0" lvl="5"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6pPr>
            <a:lvl7pPr marL="2743200" marR="0" lvl="6"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7pPr>
            <a:lvl8pPr marL="3200400" marR="0" lvl="7"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8pPr>
            <a:lvl9pPr marL="3657600" marR="0" lvl="8"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54" name="Shape 54"/>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55" name="Shape 55"/>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56" name="Shape 56"/>
          <p:cNvSpPr txBox="1">
            <a:spLocks noGrp="1"/>
          </p:cNvSpPr>
          <p:nvPr>
            <p:ph type="title"/>
          </p:nvPr>
        </p:nvSpPr>
        <p:spPr>
          <a:xfrm>
            <a:off x="276225" y="228601"/>
            <a:ext cx="8591550" cy="1066799"/>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59" name="Shape 59"/>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60" name="Shape 60"/>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1"/>
        <p:cNvGrpSpPr/>
        <p:nvPr/>
      </p:nvGrpSpPr>
      <p:grpSpPr>
        <a:xfrm>
          <a:off x="0" y="0"/>
          <a:ext cx="0" cy="0"/>
          <a:chOff x="0" y="0"/>
          <a:chExt cx="0" cy="0"/>
        </a:xfrm>
      </p:grpSpPr>
      <p:sp>
        <p:nvSpPr>
          <p:cNvPr id="62" name="Shape 62"/>
          <p:cNvSpPr/>
          <p:nvPr/>
        </p:nvSpPr>
        <p:spPr>
          <a:xfrm>
            <a:off x="0" y="0"/>
            <a:ext cx="3409949" cy="6858000"/>
          </a:xfrm>
          <a:prstGeom prst="rect">
            <a:avLst/>
          </a:prstGeom>
          <a:solidFill>
            <a:schemeClr val="dk2">
              <a:alpha val="75686"/>
            </a:schemeClr>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ndara"/>
              <a:ea typeface="Candara"/>
              <a:cs typeface="Candara"/>
              <a:sym typeface="Candara"/>
            </a:endParaRPr>
          </a:p>
        </p:txBody>
      </p:sp>
      <p:sp>
        <p:nvSpPr>
          <p:cNvPr id="63" name="Shape 63"/>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lt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64" name="Shape 64"/>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65" name="Shape 65"/>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66" name="Shape 66"/>
          <p:cNvSpPr txBox="1">
            <a:spLocks noGrp="1"/>
          </p:cNvSpPr>
          <p:nvPr>
            <p:ph type="title"/>
          </p:nvPr>
        </p:nvSpPr>
        <p:spPr>
          <a:xfrm>
            <a:off x="276225" y="228601"/>
            <a:ext cx="2834640" cy="1298447"/>
          </a:xfrm>
          <a:prstGeom prst="rect">
            <a:avLst/>
          </a:prstGeom>
          <a:noFill/>
          <a:ln>
            <a:noFill/>
          </a:ln>
        </p:spPr>
        <p:txBody>
          <a:bodyPr lIns="91425" tIns="91425" rIns="91425" bIns="91425" anchor="b" anchorCtr="0"/>
          <a:lstStyle>
            <a:lvl1pPr marL="0" marR="0" lvl="0" indent="0" algn="l" rtl="0">
              <a:spcBef>
                <a:spcPts val="400"/>
              </a:spcBef>
              <a:buClr>
                <a:schemeClr val="lt2"/>
              </a:buClr>
              <a:buFont typeface="Candara"/>
              <a:buNone/>
              <a:defRPr sz="2400" b="0" i="0" u="none" strike="noStrike" cap="none">
                <a:solidFill>
                  <a:schemeClr val="lt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txBox="1">
            <a:spLocks noGrp="1"/>
          </p:cNvSpPr>
          <p:nvPr>
            <p:ph type="body" idx="1"/>
          </p:nvPr>
        </p:nvSpPr>
        <p:spPr>
          <a:xfrm>
            <a:off x="3775935" y="533400"/>
            <a:ext cx="5063266" cy="5702808"/>
          </a:xfrm>
          <a:prstGeom prst="rect">
            <a:avLst/>
          </a:prstGeom>
          <a:noFill/>
          <a:ln>
            <a:noFill/>
          </a:ln>
        </p:spPr>
        <p:txBody>
          <a:bodyPr lIns="91425" tIns="91425" rIns="91425" bIns="91425" anchor="t" anchorCtr="0"/>
          <a:lstStyle>
            <a:lvl1pPr marL="171450" marR="0" lvl="0" indent="-44450" algn="l" rtl="0">
              <a:spcBef>
                <a:spcPts val="600"/>
              </a:spcBef>
              <a:spcAft>
                <a:spcPts val="0"/>
              </a:spcAft>
              <a:buClr>
                <a:schemeClr val="accent1"/>
              </a:buClr>
              <a:buSzPct val="100000"/>
              <a:buFont typeface="Arial"/>
              <a:buChar char="•"/>
              <a:defRPr sz="2000" b="0" i="0" u="none" strike="noStrike" cap="none">
                <a:solidFill>
                  <a:schemeClr val="dk2"/>
                </a:solidFill>
                <a:latin typeface="Candara"/>
                <a:ea typeface="Candara"/>
                <a:cs typeface="Candara"/>
                <a:sym typeface="Candara"/>
              </a:defRPr>
            </a:lvl1pPr>
            <a:lvl2pPr marL="344488" marR="0" lvl="1" indent="-65088"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2pPr>
            <a:lvl3pPr marL="515938" marR="0" lvl="2" indent="-84137"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68" name="Shape 68"/>
          <p:cNvSpPr txBox="1">
            <a:spLocks noGrp="1"/>
          </p:cNvSpPr>
          <p:nvPr>
            <p:ph type="body" idx="2"/>
          </p:nvPr>
        </p:nvSpPr>
        <p:spPr>
          <a:xfrm>
            <a:off x="276223" y="1539240"/>
            <a:ext cx="2834640" cy="4709160"/>
          </a:xfrm>
          <a:prstGeom prst="rect">
            <a:avLst/>
          </a:prstGeom>
          <a:noFill/>
          <a:ln>
            <a:noFill/>
          </a:ln>
        </p:spPr>
        <p:txBody>
          <a:bodyPr lIns="91425" tIns="91425" rIns="91425" bIns="91425" anchor="t" anchorCtr="0"/>
          <a:lstStyle>
            <a:lvl1pPr marL="0" marR="0" lvl="0" indent="0" algn="l" rtl="0">
              <a:spcBef>
                <a:spcPts val="600"/>
              </a:spcBef>
              <a:spcAft>
                <a:spcPts val="0"/>
              </a:spcAft>
              <a:buClr>
                <a:schemeClr val="accent1"/>
              </a:buClr>
              <a:buFont typeface="Arial"/>
              <a:buNone/>
              <a:defRPr sz="1600" b="0" i="0" u="none" strike="noStrike" cap="none">
                <a:solidFill>
                  <a:schemeClr val="lt2"/>
                </a:solidFill>
                <a:latin typeface="Candara"/>
                <a:ea typeface="Candara"/>
                <a:cs typeface="Candara"/>
                <a:sym typeface="Candara"/>
              </a:defRPr>
            </a:lvl1pPr>
            <a:lvl2pPr marL="457200" marR="0" lvl="1" indent="0" algn="l" rtl="0">
              <a:spcBef>
                <a:spcPts val="600"/>
              </a:spcBef>
              <a:buClr>
                <a:schemeClr val="accent1"/>
              </a:buClr>
              <a:buFont typeface="Arial"/>
              <a:buNone/>
              <a:defRPr sz="1200" b="0" i="0" u="none" strike="noStrike" cap="none">
                <a:solidFill>
                  <a:schemeClr val="dk2"/>
                </a:solidFill>
                <a:latin typeface="Candara"/>
                <a:ea typeface="Candara"/>
                <a:cs typeface="Candara"/>
                <a:sym typeface="Candara"/>
              </a:defRPr>
            </a:lvl2pPr>
            <a:lvl3pPr marL="914400" marR="0" lvl="2" indent="0" algn="l" rtl="0">
              <a:spcBef>
                <a:spcPts val="600"/>
              </a:spcBef>
              <a:buClr>
                <a:schemeClr val="accent1"/>
              </a:buClr>
              <a:buFont typeface="Arial"/>
              <a:buNone/>
              <a:defRPr sz="1000" b="0" i="0" u="none" strike="noStrike" cap="none">
                <a:solidFill>
                  <a:schemeClr val="dk2"/>
                </a:solidFill>
                <a:latin typeface="Candara"/>
                <a:ea typeface="Candara"/>
                <a:cs typeface="Candara"/>
                <a:sym typeface="Candara"/>
              </a:defRPr>
            </a:lvl3pPr>
            <a:lvl4pPr marL="1371600" marR="0" lvl="3" indent="0" algn="l" rtl="0">
              <a:spcBef>
                <a:spcPts val="600"/>
              </a:spcBef>
              <a:buClr>
                <a:schemeClr val="accent1"/>
              </a:buClr>
              <a:buFont typeface="Arial"/>
              <a:buNone/>
              <a:defRPr sz="900" b="0" i="0" u="none" strike="noStrike" cap="none">
                <a:solidFill>
                  <a:schemeClr val="dk2"/>
                </a:solidFill>
                <a:latin typeface="Candara"/>
                <a:ea typeface="Candara"/>
                <a:cs typeface="Candara"/>
                <a:sym typeface="Candara"/>
              </a:defRPr>
            </a:lvl4pPr>
            <a:lvl5pPr marL="1828800" marR="0" lvl="4" indent="0" algn="l" rtl="0">
              <a:spcBef>
                <a:spcPts val="600"/>
              </a:spcBef>
              <a:buClr>
                <a:schemeClr val="accent1"/>
              </a:buClr>
              <a:buFont typeface="Arial"/>
              <a:buNone/>
              <a:defRPr sz="900" b="0" i="0" u="none" strike="noStrike" cap="none">
                <a:solidFill>
                  <a:schemeClr val="dk2"/>
                </a:solidFill>
                <a:latin typeface="Candara"/>
                <a:ea typeface="Candara"/>
                <a:cs typeface="Candara"/>
                <a:sym typeface="Candara"/>
              </a:defRPr>
            </a:lvl5pPr>
            <a:lvl6pPr marL="2286000" marR="0" lvl="5"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6pPr>
            <a:lvl7pPr marL="2743200" marR="0" lvl="6"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7pPr>
            <a:lvl8pPr marL="3200400" marR="0" lvl="7"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8pPr>
            <a:lvl9pPr marL="3657600" marR="0" lvl="8" indent="0" algn="l" rtl="0">
              <a:spcBef>
                <a:spcPts val="180"/>
              </a:spcBef>
              <a:buClr>
                <a:schemeClr val="accent1"/>
              </a:buClr>
              <a:buFont typeface="Arial"/>
              <a:buNone/>
              <a:defRPr sz="900" b="0" i="0" u="none" strike="noStrike" cap="none">
                <a:solidFill>
                  <a:schemeClr val="dk2"/>
                </a:solidFill>
                <a:latin typeface="Candara"/>
                <a:ea typeface="Candara"/>
                <a:cs typeface="Candara"/>
                <a:sym typeface="Candara"/>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9"/>
        <p:cNvGrpSpPr/>
        <p:nvPr/>
      </p:nvGrpSpPr>
      <p:grpSpPr>
        <a:xfrm>
          <a:off x="0" y="0"/>
          <a:ext cx="0" cy="0"/>
          <a:chOff x="0" y="0"/>
          <a:chExt cx="0" cy="0"/>
        </a:xfrm>
      </p:grpSpPr>
      <p:sp>
        <p:nvSpPr>
          <p:cNvPr id="70" name="Shape 70"/>
          <p:cNvSpPr/>
          <p:nvPr/>
        </p:nvSpPr>
        <p:spPr>
          <a:xfrm>
            <a:off x="0" y="0"/>
            <a:ext cx="3409949" cy="6858000"/>
          </a:xfrm>
          <a:prstGeom prst="rect">
            <a:avLst/>
          </a:prstGeom>
          <a:solidFill>
            <a:schemeClr val="dk2">
              <a:alpha val="75686"/>
            </a:schemeClr>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ndara"/>
              <a:ea typeface="Candara"/>
              <a:cs typeface="Candara"/>
              <a:sym typeface="Candara"/>
            </a:endParaRPr>
          </a:p>
        </p:txBody>
      </p:sp>
      <p:sp>
        <p:nvSpPr>
          <p:cNvPr id="71" name="Shape 71"/>
          <p:cNvSpPr>
            <a:spLocks noGrp="1"/>
          </p:cNvSpPr>
          <p:nvPr>
            <p:ph type="pic" idx="2"/>
          </p:nvPr>
        </p:nvSpPr>
        <p:spPr>
          <a:xfrm>
            <a:off x="3409950" y="0"/>
            <a:ext cx="5734050" cy="6858000"/>
          </a:xfrm>
          <a:prstGeom prst="rect">
            <a:avLst/>
          </a:prstGeom>
          <a:noFill/>
          <a:ln>
            <a:noFill/>
          </a:ln>
        </p:spPr>
        <p:txBody>
          <a:bodyPr lIns="91425" tIns="91425" rIns="91425" bIns="91425" anchor="ctr" anchorCtr="0"/>
          <a:lstStyle>
            <a:lvl1pPr marL="0" marR="0" lvl="0" indent="0" algn="ctr" rtl="0">
              <a:spcBef>
                <a:spcPts val="600"/>
              </a:spcBef>
              <a:spcAft>
                <a:spcPts val="0"/>
              </a:spcAft>
              <a:buClr>
                <a:schemeClr val="accent1"/>
              </a:buClr>
              <a:buFont typeface="Arial"/>
              <a:buNone/>
              <a:defRPr sz="3200" b="0" i="0" u="none" strike="noStrike" cap="none">
                <a:solidFill>
                  <a:schemeClr val="dk2"/>
                </a:solidFill>
                <a:latin typeface="Candara"/>
                <a:ea typeface="Candara"/>
                <a:cs typeface="Candara"/>
                <a:sym typeface="Candara"/>
              </a:defRPr>
            </a:lvl1pPr>
            <a:lvl2pPr marL="457200" marR="0" lvl="1" indent="0" algn="l" rtl="0">
              <a:spcBef>
                <a:spcPts val="600"/>
              </a:spcBef>
              <a:buClr>
                <a:schemeClr val="accent1"/>
              </a:buClr>
              <a:buFont typeface="Arial"/>
              <a:buNone/>
              <a:defRPr sz="2800" b="0" i="0" u="none" strike="noStrike" cap="none">
                <a:solidFill>
                  <a:schemeClr val="dk2"/>
                </a:solidFill>
                <a:latin typeface="Candara"/>
                <a:ea typeface="Candara"/>
                <a:cs typeface="Candara"/>
                <a:sym typeface="Candara"/>
              </a:defRPr>
            </a:lvl2pPr>
            <a:lvl3pPr marL="914400" marR="0" lvl="2" indent="0" algn="l" rtl="0">
              <a:spcBef>
                <a:spcPts val="600"/>
              </a:spcBef>
              <a:buClr>
                <a:schemeClr val="accent1"/>
              </a:buClr>
              <a:buFont typeface="Arial"/>
              <a:buNone/>
              <a:defRPr sz="2400" b="0" i="0" u="none" strike="noStrike" cap="none">
                <a:solidFill>
                  <a:schemeClr val="dk2"/>
                </a:solidFill>
                <a:latin typeface="Candara"/>
                <a:ea typeface="Candara"/>
                <a:cs typeface="Candara"/>
                <a:sym typeface="Candara"/>
              </a:defRPr>
            </a:lvl3pPr>
            <a:lvl4pPr marL="1371600" marR="0" lvl="3" indent="0" algn="l" rtl="0">
              <a:spcBef>
                <a:spcPts val="600"/>
              </a:spcBef>
              <a:buClr>
                <a:schemeClr val="accent1"/>
              </a:buClr>
              <a:buFont typeface="Arial"/>
              <a:buNone/>
              <a:defRPr sz="2000" b="0" i="0" u="none" strike="noStrike" cap="none">
                <a:solidFill>
                  <a:schemeClr val="dk2"/>
                </a:solidFill>
                <a:latin typeface="Candara"/>
                <a:ea typeface="Candara"/>
                <a:cs typeface="Candara"/>
                <a:sym typeface="Candara"/>
              </a:defRPr>
            </a:lvl4pPr>
            <a:lvl5pPr marL="1828800" marR="0" lvl="4" indent="0" algn="l" rtl="0">
              <a:spcBef>
                <a:spcPts val="600"/>
              </a:spcBef>
              <a:buClr>
                <a:schemeClr val="accent1"/>
              </a:buClr>
              <a:buFont typeface="Arial"/>
              <a:buNone/>
              <a:defRPr sz="2000" b="0" i="0" u="none" strike="noStrike" cap="none">
                <a:solidFill>
                  <a:schemeClr val="dk2"/>
                </a:solidFill>
                <a:latin typeface="Candara"/>
                <a:ea typeface="Candara"/>
                <a:cs typeface="Candara"/>
                <a:sym typeface="Candara"/>
              </a:defRPr>
            </a:lvl5pPr>
            <a:lvl6pPr marL="2286000" marR="0" lvl="5" indent="0" algn="l" rtl="0">
              <a:spcBef>
                <a:spcPts val="400"/>
              </a:spcBef>
              <a:buClr>
                <a:schemeClr val="accent1"/>
              </a:buClr>
              <a:buFont typeface="Arial"/>
              <a:buNone/>
              <a:defRPr sz="2000" b="0" i="0" u="none" strike="noStrike" cap="none">
                <a:solidFill>
                  <a:schemeClr val="dk2"/>
                </a:solidFill>
                <a:latin typeface="Candara"/>
                <a:ea typeface="Candara"/>
                <a:cs typeface="Candara"/>
                <a:sym typeface="Candara"/>
              </a:defRPr>
            </a:lvl6pPr>
            <a:lvl7pPr marL="2743200" marR="0" lvl="6" indent="0" algn="l" rtl="0">
              <a:spcBef>
                <a:spcPts val="400"/>
              </a:spcBef>
              <a:buClr>
                <a:schemeClr val="accent1"/>
              </a:buClr>
              <a:buFont typeface="Arial"/>
              <a:buNone/>
              <a:defRPr sz="2000" b="0" i="0" u="none" strike="noStrike" cap="none">
                <a:solidFill>
                  <a:schemeClr val="dk2"/>
                </a:solidFill>
                <a:latin typeface="Candara"/>
                <a:ea typeface="Candara"/>
                <a:cs typeface="Candara"/>
                <a:sym typeface="Candara"/>
              </a:defRPr>
            </a:lvl7pPr>
            <a:lvl8pPr marL="3200400" marR="0" lvl="7" indent="0" algn="l" rtl="0">
              <a:spcBef>
                <a:spcPts val="400"/>
              </a:spcBef>
              <a:buClr>
                <a:schemeClr val="accent1"/>
              </a:buClr>
              <a:buFont typeface="Arial"/>
              <a:buNone/>
              <a:defRPr sz="2000" b="0" i="0" u="none" strike="noStrike" cap="none">
                <a:solidFill>
                  <a:schemeClr val="dk2"/>
                </a:solidFill>
                <a:latin typeface="Candara"/>
                <a:ea typeface="Candara"/>
                <a:cs typeface="Candara"/>
                <a:sym typeface="Candara"/>
              </a:defRPr>
            </a:lvl8pPr>
            <a:lvl9pPr marL="3657600" marR="0" lvl="8" indent="0" algn="l" rtl="0">
              <a:spcBef>
                <a:spcPts val="400"/>
              </a:spcBef>
              <a:buClr>
                <a:schemeClr val="accent1"/>
              </a:buClr>
              <a:buFont typeface="Arial"/>
              <a:buNone/>
              <a:defRPr sz="2000" b="0" i="0" u="none" strike="noStrike" cap="none">
                <a:solidFill>
                  <a:schemeClr val="dk2"/>
                </a:solidFill>
                <a:latin typeface="Candara"/>
                <a:ea typeface="Candara"/>
                <a:cs typeface="Candara"/>
                <a:sym typeface="Candara"/>
              </a:defRPr>
            </a:lvl9pPr>
          </a:lstStyle>
          <a:p>
            <a:endParaRPr/>
          </a:p>
        </p:txBody>
      </p:sp>
      <p:sp>
        <p:nvSpPr>
          <p:cNvPr id="72" name="Shape 72"/>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lt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73" name="Shape 73"/>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74" name="Shape 74"/>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a:solidFill>
                  <a:schemeClr val="dk2"/>
                </a:solidFill>
                <a:latin typeface="Candara"/>
                <a:ea typeface="Candara"/>
                <a:cs typeface="Candara"/>
                <a:sym typeface="Candara"/>
              </a:rPr>
              <a:t>‹#›</a:t>
            </a:fld>
            <a:endParaRPr lang="en-US" sz="1600" b="1">
              <a:solidFill>
                <a:schemeClr val="dk2"/>
              </a:solidFill>
              <a:latin typeface="Candara"/>
              <a:ea typeface="Candara"/>
              <a:cs typeface="Candara"/>
              <a:sym typeface="Candara"/>
            </a:endParaRPr>
          </a:p>
        </p:txBody>
      </p:sp>
      <p:sp>
        <p:nvSpPr>
          <p:cNvPr id="75" name="Shape 75"/>
          <p:cNvSpPr txBox="1">
            <a:spLocks noGrp="1"/>
          </p:cNvSpPr>
          <p:nvPr>
            <p:ph type="title"/>
          </p:nvPr>
        </p:nvSpPr>
        <p:spPr>
          <a:xfrm>
            <a:off x="276223" y="228600"/>
            <a:ext cx="2834640" cy="1295399"/>
          </a:xfrm>
          <a:prstGeom prst="rect">
            <a:avLst/>
          </a:prstGeom>
          <a:noFill/>
          <a:ln>
            <a:noFill/>
          </a:ln>
        </p:spPr>
        <p:txBody>
          <a:bodyPr lIns="91425" tIns="91425" rIns="91425" bIns="91425" anchor="b" anchorCtr="0"/>
          <a:lstStyle>
            <a:lvl1pPr marL="0" marR="0" lvl="0" indent="0" algn="l" rtl="0">
              <a:spcBef>
                <a:spcPts val="400"/>
              </a:spcBef>
              <a:buClr>
                <a:schemeClr val="lt2"/>
              </a:buClr>
              <a:buFont typeface="Candara"/>
              <a:buNone/>
              <a:defRPr sz="2400" b="0" i="0" u="none" strike="noStrike" cap="none">
                <a:solidFill>
                  <a:schemeClr val="lt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a:off x="274319" y="1536191"/>
            <a:ext cx="2834640" cy="4712208"/>
          </a:xfrm>
          <a:prstGeom prst="rect">
            <a:avLst/>
          </a:prstGeom>
          <a:noFill/>
          <a:ln>
            <a:noFill/>
          </a:ln>
        </p:spPr>
        <p:txBody>
          <a:bodyPr lIns="91425" tIns="91425" rIns="91425" bIns="91425" anchor="t" anchorCtr="0"/>
          <a:lstStyle>
            <a:lvl1pPr marL="0" marR="0" lvl="0" indent="0" algn="l" rtl="0">
              <a:spcBef>
                <a:spcPts val="600"/>
              </a:spcBef>
              <a:spcAft>
                <a:spcPts val="0"/>
              </a:spcAft>
              <a:buClr>
                <a:schemeClr val="accent1"/>
              </a:buClr>
              <a:buFont typeface="Arial"/>
              <a:buNone/>
              <a:defRPr sz="1600" b="0" i="0" u="none" strike="noStrike" cap="none">
                <a:solidFill>
                  <a:schemeClr val="lt2"/>
                </a:solidFill>
                <a:latin typeface="Candara"/>
                <a:ea typeface="Candara"/>
                <a:cs typeface="Candara"/>
                <a:sym typeface="Candara"/>
              </a:defRPr>
            </a:lvl1pPr>
            <a:lvl2pPr marL="171450" marR="0" lvl="1" indent="-6350" algn="l" rtl="0">
              <a:spcBef>
                <a:spcPts val="600"/>
              </a:spcBef>
              <a:buClr>
                <a:schemeClr val="accent1"/>
              </a:buClr>
              <a:buFont typeface="Arial"/>
              <a:buNone/>
              <a:defRPr sz="2000" b="0" i="0" u="none" strike="noStrike" cap="none">
                <a:solidFill>
                  <a:schemeClr val="lt2"/>
                </a:solidFill>
                <a:latin typeface="Candara"/>
                <a:ea typeface="Candara"/>
                <a:cs typeface="Candara"/>
                <a:sym typeface="Candara"/>
              </a:defRPr>
            </a:lvl2pPr>
            <a:lvl3pPr marL="344488" marR="0" lvl="2" indent="-1588" algn="l" rtl="0">
              <a:spcBef>
                <a:spcPts val="600"/>
              </a:spcBef>
              <a:buClr>
                <a:schemeClr val="accent1"/>
              </a:buClr>
              <a:buFont typeface="Arial"/>
              <a:buNone/>
              <a:defRPr sz="1800" b="0" i="0" u="none" strike="noStrike" cap="none">
                <a:solidFill>
                  <a:schemeClr val="lt2"/>
                </a:solidFill>
                <a:latin typeface="Candara"/>
                <a:ea typeface="Candara"/>
                <a:cs typeface="Candara"/>
                <a:sym typeface="Candara"/>
              </a:defRPr>
            </a:lvl3pPr>
            <a:lvl4pPr marL="515938" marR="0" lvl="3" indent="-7937" algn="l" rtl="0">
              <a:spcBef>
                <a:spcPts val="600"/>
              </a:spcBef>
              <a:buClr>
                <a:schemeClr val="accent1"/>
              </a:buClr>
              <a:buFont typeface="Arial"/>
              <a:buNone/>
              <a:defRPr sz="1600" b="0" i="0" u="none" strike="noStrike" cap="none">
                <a:solidFill>
                  <a:schemeClr val="lt2"/>
                </a:solidFill>
                <a:latin typeface="Candara"/>
                <a:ea typeface="Candara"/>
                <a:cs typeface="Candara"/>
                <a:sym typeface="Candara"/>
              </a:defRPr>
            </a:lvl4pPr>
            <a:lvl5pPr marL="688975" marR="0" lvl="4" indent="-3175" algn="l" rtl="0">
              <a:spcBef>
                <a:spcPts val="600"/>
              </a:spcBef>
              <a:buClr>
                <a:schemeClr val="accent1"/>
              </a:buClr>
              <a:buFont typeface="Arial"/>
              <a:buNone/>
              <a:defRPr sz="1600" b="0" i="0" u="none" strike="noStrike" cap="none">
                <a:solidFill>
                  <a:schemeClr val="lt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276225" y="228601"/>
            <a:ext cx="8591550" cy="1066799"/>
          </a:xfrm>
          <a:prstGeom prst="rect">
            <a:avLst/>
          </a:prstGeom>
          <a:noFill/>
          <a:ln>
            <a:noFill/>
          </a:ln>
        </p:spPr>
        <p:txBody>
          <a:bodyPr lIns="91425" tIns="91425" rIns="91425" bIns="91425" anchor="b" anchorCtr="0"/>
          <a:lstStyle>
            <a:lvl1pPr marL="0" marR="0" lvl="0" indent="0" algn="l" rtl="0">
              <a:spcBef>
                <a:spcPts val="400"/>
              </a:spcBef>
              <a:buClr>
                <a:schemeClr val="dk2"/>
              </a:buClr>
              <a:buFont typeface="Candara"/>
              <a:buNone/>
              <a:defRPr sz="3600" b="0" i="0" u="none" strike="noStrike" cap="none">
                <a:solidFill>
                  <a:schemeClr val="dk2"/>
                </a:solidFill>
                <a:latin typeface="Candara"/>
                <a:ea typeface="Candara"/>
                <a:cs typeface="Candara"/>
                <a:sym typeface="Candara"/>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276225" y="1295400"/>
            <a:ext cx="8591550" cy="4933948"/>
          </a:xfrm>
          <a:prstGeom prst="rect">
            <a:avLst/>
          </a:prstGeom>
          <a:noFill/>
          <a:ln>
            <a:noFill/>
          </a:ln>
        </p:spPr>
        <p:txBody>
          <a:bodyPr lIns="91425" tIns="91425" rIns="91425" bIns="91425" anchor="t" anchorCtr="0"/>
          <a:lstStyle>
            <a:lvl1pPr marL="171450" marR="0" lvl="0" indent="-31750" algn="l" rtl="0">
              <a:spcBef>
                <a:spcPts val="600"/>
              </a:spcBef>
              <a:spcAft>
                <a:spcPts val="0"/>
              </a:spcAft>
              <a:buClr>
                <a:schemeClr val="accent1"/>
              </a:buClr>
              <a:buSzPct val="100000"/>
              <a:buFont typeface="Arial"/>
              <a:buChar char="•"/>
              <a:defRPr sz="2200" b="0" i="0" u="none" strike="noStrike" cap="none">
                <a:solidFill>
                  <a:schemeClr val="dk2"/>
                </a:solidFill>
                <a:latin typeface="Candara"/>
                <a:ea typeface="Candara"/>
                <a:cs typeface="Candara"/>
                <a:sym typeface="Candara"/>
              </a:defRPr>
            </a:lvl1pPr>
            <a:lvl2pPr marL="344488" marR="0" lvl="1" indent="-52388" algn="l" rtl="0">
              <a:spcBef>
                <a:spcPts val="600"/>
              </a:spcBef>
              <a:buClr>
                <a:schemeClr val="accent1"/>
              </a:buClr>
              <a:buSzPct val="100000"/>
              <a:buFont typeface="Arial"/>
              <a:buChar char="•"/>
              <a:defRPr sz="2000" b="0" i="0" u="none" strike="noStrike" cap="none">
                <a:solidFill>
                  <a:schemeClr val="dk2"/>
                </a:solidFill>
                <a:latin typeface="Candara"/>
                <a:ea typeface="Candara"/>
                <a:cs typeface="Candara"/>
                <a:sym typeface="Candara"/>
              </a:defRPr>
            </a:lvl2pPr>
            <a:lvl3pPr marL="515938" marR="0" lvl="2" indent="-71437" algn="l" rtl="0">
              <a:spcBef>
                <a:spcPts val="600"/>
              </a:spcBef>
              <a:buClr>
                <a:schemeClr val="accent1"/>
              </a:buClr>
              <a:buSzPct val="100000"/>
              <a:buFont typeface="Arial"/>
              <a:buChar char="•"/>
              <a:defRPr sz="1800" b="0" i="0" u="none" strike="noStrike" cap="none">
                <a:solidFill>
                  <a:schemeClr val="dk2"/>
                </a:solidFill>
                <a:latin typeface="Candara"/>
                <a:ea typeface="Candara"/>
                <a:cs typeface="Candara"/>
                <a:sym typeface="Candara"/>
              </a:defRPr>
            </a:lvl3pPr>
            <a:lvl4pPr marL="688975" marR="0" lvl="3" indent="-7937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4pPr>
            <a:lvl5pPr marL="860425" marR="0" lvl="4" indent="-73025" algn="l" rtl="0">
              <a:spcBef>
                <a:spcPts val="600"/>
              </a:spcBef>
              <a:buClr>
                <a:schemeClr val="accent1"/>
              </a:buClr>
              <a:buSzPct val="100000"/>
              <a:buFont typeface="Arial"/>
              <a:buChar char="•"/>
              <a:defRPr sz="1600" b="0" i="0" u="none" strike="noStrike" cap="none">
                <a:solidFill>
                  <a:schemeClr val="dk2"/>
                </a:solidFill>
                <a:latin typeface="Candara"/>
                <a:ea typeface="Candara"/>
                <a:cs typeface="Candara"/>
                <a:sym typeface="Candara"/>
              </a:defRPr>
            </a:lvl5pPr>
            <a:lvl6pPr marL="1051560" marR="0" lvl="5" indent="-8636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6pPr>
            <a:lvl7pPr marL="1234440" marR="0" lvl="6" indent="-9143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7pPr>
            <a:lvl8pPr marL="1417320" marR="0" lvl="7" indent="-96519"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8pPr>
            <a:lvl9pPr marL="1600200" marR="0" lvl="8" indent="-88900" algn="l" rtl="0">
              <a:spcBef>
                <a:spcPts val="280"/>
              </a:spcBef>
              <a:buClr>
                <a:schemeClr val="accent1"/>
              </a:buClr>
              <a:buSzPct val="100000"/>
              <a:buFont typeface="Arial"/>
              <a:buChar char="•"/>
              <a:defRPr sz="1400" b="0" i="0" u="none" strike="noStrike" cap="none">
                <a:solidFill>
                  <a:schemeClr val="dk2"/>
                </a:solidFill>
                <a:latin typeface="Candara"/>
                <a:ea typeface="Candara"/>
                <a:cs typeface="Candara"/>
                <a:sym typeface="Candara"/>
              </a:defRPr>
            </a:lvl9pPr>
          </a:lstStyle>
          <a:p>
            <a:endParaRPr/>
          </a:p>
        </p:txBody>
      </p:sp>
      <p:sp>
        <p:nvSpPr>
          <p:cNvPr id="8" name="Shape 8"/>
          <p:cNvSpPr txBox="1">
            <a:spLocks noGrp="1"/>
          </p:cNvSpPr>
          <p:nvPr>
            <p:ph type="dt" idx="10"/>
          </p:nvPr>
        </p:nvSpPr>
        <p:spPr>
          <a:xfrm>
            <a:off x="276225" y="6429375"/>
            <a:ext cx="2133599" cy="292100"/>
          </a:xfrm>
          <a:prstGeom prst="rect">
            <a:avLst/>
          </a:prstGeom>
          <a:noFill/>
          <a:ln>
            <a:noFill/>
          </a:ln>
        </p:spPr>
        <p:txBody>
          <a:bodyPr lIns="91425" tIns="91425" rIns="91425" bIns="91425" anchor="ctr" anchorCtr="0"/>
          <a:lstStyle>
            <a:lvl1pPr marL="0" marR="0" lvl="0" indent="0" algn="l" rtl="0">
              <a:spcBef>
                <a:spcPts val="0"/>
              </a:spcBef>
              <a:buNone/>
              <a:defRPr sz="1050" b="1" i="0" u="none" strike="noStrike" cap="none">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9" name="Shape 9"/>
          <p:cNvSpPr txBox="1">
            <a:spLocks noGrp="1"/>
          </p:cNvSpPr>
          <p:nvPr>
            <p:ph type="ftr" idx="11"/>
          </p:nvPr>
        </p:nvSpPr>
        <p:spPr>
          <a:xfrm>
            <a:off x="3743323" y="6429375"/>
            <a:ext cx="4086224" cy="292100"/>
          </a:xfrm>
          <a:prstGeom prst="rect">
            <a:avLst/>
          </a:prstGeom>
          <a:noFill/>
          <a:ln>
            <a:noFill/>
          </a:ln>
        </p:spPr>
        <p:txBody>
          <a:bodyPr lIns="91425" tIns="91425" rIns="91425" bIns="91425" anchor="ctr" anchorCtr="0"/>
          <a:lstStyle>
            <a:lvl1pPr marL="0" marR="0" lvl="0" indent="0" algn="l" rtl="0">
              <a:spcBef>
                <a:spcPts val="0"/>
              </a:spcBef>
              <a:buNone/>
              <a:defRPr sz="1050" b="1" i="0" u="none" strike="noStrike" cap="none">
                <a:solidFill>
                  <a:schemeClr val="dk2"/>
                </a:solidFill>
                <a:latin typeface="Candara"/>
                <a:ea typeface="Candara"/>
                <a:cs typeface="Candara"/>
                <a:sym typeface="Candara"/>
              </a:defRPr>
            </a:lvl1pPr>
            <a:lvl2pPr marL="457200" marR="0" lvl="1" indent="0" algn="l" rtl="0">
              <a:spcBef>
                <a:spcPts val="0"/>
              </a:spcBef>
              <a:buNone/>
              <a:defRPr sz="1800" b="0" i="0" u="none" strike="noStrike" cap="none">
                <a:solidFill>
                  <a:schemeClr val="dk1"/>
                </a:solidFill>
                <a:latin typeface="Candara"/>
                <a:ea typeface="Candara"/>
                <a:cs typeface="Candara"/>
                <a:sym typeface="Candara"/>
              </a:defRPr>
            </a:lvl2pPr>
            <a:lvl3pPr marL="914400" marR="0" lvl="2" indent="0" algn="l" rtl="0">
              <a:spcBef>
                <a:spcPts val="0"/>
              </a:spcBef>
              <a:buNone/>
              <a:defRPr sz="1800" b="0" i="0" u="none" strike="noStrike" cap="none">
                <a:solidFill>
                  <a:schemeClr val="dk1"/>
                </a:solidFill>
                <a:latin typeface="Candara"/>
                <a:ea typeface="Candara"/>
                <a:cs typeface="Candara"/>
                <a:sym typeface="Candara"/>
              </a:defRPr>
            </a:lvl3pPr>
            <a:lvl4pPr marL="1371600" marR="0" lvl="3" indent="0" algn="l" rtl="0">
              <a:spcBef>
                <a:spcPts val="0"/>
              </a:spcBef>
              <a:buNone/>
              <a:defRPr sz="1800" b="0" i="0" u="none" strike="noStrike" cap="none">
                <a:solidFill>
                  <a:schemeClr val="dk1"/>
                </a:solidFill>
                <a:latin typeface="Candara"/>
                <a:ea typeface="Candara"/>
                <a:cs typeface="Candara"/>
                <a:sym typeface="Candara"/>
              </a:defRPr>
            </a:lvl4pPr>
            <a:lvl5pPr marL="1828800" marR="0" lvl="4" indent="0" algn="l" rtl="0">
              <a:spcBef>
                <a:spcPts val="0"/>
              </a:spcBef>
              <a:buNone/>
              <a:defRPr sz="1800" b="0" i="0" u="none" strike="noStrike" cap="none">
                <a:solidFill>
                  <a:schemeClr val="dk1"/>
                </a:solidFill>
                <a:latin typeface="Candara"/>
                <a:ea typeface="Candara"/>
                <a:cs typeface="Candara"/>
                <a:sym typeface="Candara"/>
              </a:defRPr>
            </a:lvl5pPr>
            <a:lvl6pPr marL="2286000" marR="0" lvl="5" indent="0" algn="l" rtl="0">
              <a:spcBef>
                <a:spcPts val="0"/>
              </a:spcBef>
              <a:buNone/>
              <a:defRPr sz="1800" b="0" i="0" u="none" strike="noStrike" cap="none">
                <a:solidFill>
                  <a:schemeClr val="dk1"/>
                </a:solidFill>
                <a:latin typeface="Candara"/>
                <a:ea typeface="Candara"/>
                <a:cs typeface="Candara"/>
                <a:sym typeface="Candara"/>
              </a:defRPr>
            </a:lvl6pPr>
            <a:lvl7pPr marL="2743200" marR="0" lvl="6" indent="0" algn="l" rtl="0">
              <a:spcBef>
                <a:spcPts val="0"/>
              </a:spcBef>
              <a:buNone/>
              <a:defRPr sz="1800" b="0" i="0" u="none" strike="noStrike" cap="none">
                <a:solidFill>
                  <a:schemeClr val="dk1"/>
                </a:solidFill>
                <a:latin typeface="Candara"/>
                <a:ea typeface="Candara"/>
                <a:cs typeface="Candara"/>
                <a:sym typeface="Candara"/>
              </a:defRPr>
            </a:lvl7pPr>
            <a:lvl8pPr marL="3200400" marR="0" lvl="7" indent="0" algn="l" rtl="0">
              <a:spcBef>
                <a:spcPts val="0"/>
              </a:spcBef>
              <a:buNone/>
              <a:defRPr sz="1800" b="0" i="0" u="none" strike="noStrike" cap="none">
                <a:solidFill>
                  <a:schemeClr val="dk1"/>
                </a:solidFill>
                <a:latin typeface="Candara"/>
                <a:ea typeface="Candara"/>
                <a:cs typeface="Candara"/>
                <a:sym typeface="Candara"/>
              </a:defRPr>
            </a:lvl8pPr>
            <a:lvl9pPr marL="3657600" marR="0" lvl="8" indent="0" algn="l" rtl="0">
              <a:spcBef>
                <a:spcPts val="0"/>
              </a:spcBef>
              <a:buNone/>
              <a:defRPr sz="1800" b="0" i="0" u="none" strike="noStrike" cap="none">
                <a:solidFill>
                  <a:schemeClr val="dk1"/>
                </a:solidFill>
                <a:latin typeface="Candara"/>
                <a:ea typeface="Candara"/>
                <a:cs typeface="Candara"/>
                <a:sym typeface="Candara"/>
              </a:defRPr>
            </a:lvl9pPr>
          </a:lstStyle>
          <a:p>
            <a:endParaRPr/>
          </a:p>
        </p:txBody>
      </p:sp>
      <p:sp>
        <p:nvSpPr>
          <p:cNvPr id="10" name="Shape 10"/>
          <p:cNvSpPr txBox="1">
            <a:spLocks noGrp="1"/>
          </p:cNvSpPr>
          <p:nvPr>
            <p:ph type="sldNum" idx="12"/>
          </p:nvPr>
        </p:nvSpPr>
        <p:spPr>
          <a:xfrm>
            <a:off x="7991475" y="6429375"/>
            <a:ext cx="876300" cy="292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600" b="1" i="0" u="none" strike="noStrike" cap="none">
                <a:solidFill>
                  <a:schemeClr val="dk2"/>
                </a:solidFill>
                <a:latin typeface="Candara"/>
                <a:ea typeface="Candara"/>
                <a:cs typeface="Candara"/>
                <a:sym typeface="Candara"/>
              </a:rPr>
              <a:t>‹#›</a:t>
            </a:fld>
            <a:endParaRPr lang="en-US" sz="1600" b="1" i="0" u="none" strike="noStrike" cap="none">
              <a:solidFill>
                <a:schemeClr val="dk2"/>
              </a:solidFill>
              <a:latin typeface="Candara"/>
              <a:ea typeface="Candara"/>
              <a:cs typeface="Candara"/>
              <a:sym typeface="Candar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hyperlink" Target="http://blog.thebreastcancersite.com/mothers-reaction-to-kids/" TargetMode="External"/><Relationship Id="rId4" Type="http://schemas.openxmlformats.org/officeDocument/2006/relationships/hyperlink" Target="https://vimeo.com/66058153" TargetMode="External"/><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subTitle" idx="1"/>
          </p:nvPr>
        </p:nvSpPr>
        <p:spPr>
          <a:xfrm>
            <a:off x="3743323" y="3721473"/>
            <a:ext cx="5120639" cy="158115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400" b="0" i="0" u="none" strike="noStrike" cap="none">
                <a:solidFill>
                  <a:schemeClr val="dk2"/>
                </a:solidFill>
                <a:latin typeface="Candara"/>
                <a:ea typeface="Candara"/>
                <a:cs typeface="Candara"/>
                <a:sym typeface="Candara"/>
              </a:rPr>
              <a:t>Prep-Year 2</a:t>
            </a:r>
          </a:p>
        </p:txBody>
      </p:sp>
      <p:sp>
        <p:nvSpPr>
          <p:cNvPr id="94" name="Shape 94"/>
          <p:cNvSpPr txBox="1">
            <a:spLocks noGrp="1"/>
          </p:cNvSpPr>
          <p:nvPr>
            <p:ph type="title"/>
          </p:nvPr>
        </p:nvSpPr>
        <p:spPr>
          <a:xfrm>
            <a:off x="3739896" y="1417320"/>
            <a:ext cx="5120639" cy="2304288"/>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4000" b="0" i="0" u="none" strike="noStrike" cap="none">
                <a:solidFill>
                  <a:schemeClr val="dk2"/>
                </a:solidFill>
                <a:latin typeface="Candara"/>
                <a:ea typeface="Candara"/>
                <a:cs typeface="Candara"/>
                <a:sym typeface="Candara"/>
              </a:rPr>
              <a:t>MOTHER’S DAY ASSEMBLY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276225" y="228600"/>
            <a:ext cx="2104005" cy="1760335"/>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A Child’s middle name...</a:t>
            </a:r>
          </a:p>
        </p:txBody>
      </p:sp>
      <p:pic>
        <p:nvPicPr>
          <p:cNvPr id="160" name="Shape 160" descr="4d9520ccb456a8f533dba4a001790326.jpg"/>
          <p:cNvPicPr preferRelativeResize="0">
            <a:picLocks noGrp="1"/>
          </p:cNvPicPr>
          <p:nvPr>
            <p:ph type="body" idx="1"/>
          </p:nvPr>
        </p:nvPicPr>
        <p:blipFill rotWithShape="1">
          <a:blip r:embed="rId3">
            <a:alphaModFix/>
          </a:blip>
          <a:srcRect l="-141" r="-566"/>
          <a:stretch/>
        </p:blipFill>
        <p:spPr>
          <a:xfrm>
            <a:off x="2487334" y="228600"/>
            <a:ext cx="6487544" cy="644198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276225" y="228597"/>
            <a:ext cx="4099737" cy="6334887"/>
          </a:xfrm>
          <a:prstGeom prst="rect">
            <a:avLst/>
          </a:prstGeom>
          <a:solidFill>
            <a:schemeClr val="lt2"/>
          </a:solidFill>
          <a:ln>
            <a:noFill/>
          </a:ln>
        </p:spPr>
        <p:txBody>
          <a:bodyPr lIns="91425" tIns="45700" rIns="91425" bIns="45700" anchor="b" anchorCtr="0">
            <a:noAutofit/>
          </a:bodyPr>
          <a:lstStyle/>
          <a:p>
            <a:pPr marL="0" marR="0" lvl="0" indent="0" algn="l" rtl="0">
              <a:spcBef>
                <a:spcPts val="0"/>
              </a:spcBef>
              <a:buClr>
                <a:schemeClr val="dk2"/>
              </a:buClr>
              <a:buSzPct val="25000"/>
              <a:buFont typeface="Pinyon Script"/>
              <a:buNone/>
            </a:pPr>
            <a:r>
              <a:rPr lang="en-US" sz="7200" b="0" i="0" u="none" strike="noStrike" cap="none">
                <a:solidFill>
                  <a:schemeClr val="dk2"/>
                </a:solidFill>
                <a:latin typeface="Pinyon Script"/>
                <a:ea typeface="Pinyon Script"/>
                <a:cs typeface="Pinyon Script"/>
                <a:sym typeface="Pinyon Script"/>
              </a:rPr>
              <a:t>So what do, mothers do?</a:t>
            </a:r>
            <a:br>
              <a:rPr lang="en-US" sz="7200" b="0" i="0" u="none" strike="noStrike" cap="none">
                <a:solidFill>
                  <a:schemeClr val="dk2"/>
                </a:solidFill>
                <a:latin typeface="Pinyon Script"/>
                <a:ea typeface="Pinyon Script"/>
                <a:cs typeface="Pinyon Script"/>
                <a:sym typeface="Pinyon Script"/>
              </a:rPr>
            </a:br>
            <a:endParaRPr lang="en-US" sz="7200" b="0" i="0" u="none" strike="noStrike" cap="none">
              <a:solidFill>
                <a:schemeClr val="dk2"/>
              </a:solidFill>
              <a:latin typeface="Pinyon Script"/>
              <a:ea typeface="Pinyon Script"/>
              <a:cs typeface="Pinyon Script"/>
              <a:sym typeface="Pinyon Scrip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TOLERATE...</a:t>
            </a:r>
          </a:p>
        </p:txBody>
      </p:sp>
      <p:pic>
        <p:nvPicPr>
          <p:cNvPr id="171" name="Shape 171" descr="images.jpg"/>
          <p:cNvPicPr preferRelativeResize="0"/>
          <p:nvPr/>
        </p:nvPicPr>
        <p:blipFill rotWithShape="1">
          <a:blip r:embed="rId3">
            <a:alphaModFix/>
          </a:blip>
          <a:srcRect/>
          <a:stretch/>
        </p:blipFill>
        <p:spPr>
          <a:xfrm>
            <a:off x="4593471" y="213986"/>
            <a:ext cx="4276207" cy="6425996"/>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PROTECT...</a:t>
            </a:r>
          </a:p>
        </p:txBody>
      </p:sp>
      <p:pic>
        <p:nvPicPr>
          <p:cNvPr id="177" name="Shape 177" descr="images.jpg"/>
          <p:cNvPicPr preferRelativeResize="0"/>
          <p:nvPr/>
        </p:nvPicPr>
        <p:blipFill rotWithShape="1">
          <a:blip r:embed="rId3">
            <a:alphaModFix/>
          </a:blip>
          <a:srcRect b="10052"/>
          <a:stretch/>
        </p:blipFill>
        <p:spPr>
          <a:xfrm>
            <a:off x="596722" y="1295400"/>
            <a:ext cx="8012351" cy="5329282"/>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TEACH...</a:t>
            </a:r>
          </a:p>
        </p:txBody>
      </p:sp>
      <p:pic>
        <p:nvPicPr>
          <p:cNvPr id="183" name="Shape 183" descr="imgres.jpg"/>
          <p:cNvPicPr preferRelativeResize="0"/>
          <p:nvPr/>
        </p:nvPicPr>
        <p:blipFill rotWithShape="1">
          <a:blip r:embed="rId3">
            <a:alphaModFix/>
          </a:blip>
          <a:srcRect/>
          <a:stretch/>
        </p:blipFill>
        <p:spPr>
          <a:xfrm>
            <a:off x="1912571" y="1407554"/>
            <a:ext cx="7030719" cy="5198961"/>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276225" y="442793"/>
            <a:ext cx="472706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CUDDLE...</a:t>
            </a:r>
          </a:p>
        </p:txBody>
      </p:sp>
      <p:pic>
        <p:nvPicPr>
          <p:cNvPr id="189" name="Shape 189" descr="imgres.jpg"/>
          <p:cNvPicPr preferRelativeResize="0">
            <a:picLocks noGrp="1"/>
          </p:cNvPicPr>
          <p:nvPr>
            <p:ph type="body" idx="1"/>
          </p:nvPr>
        </p:nvPicPr>
        <p:blipFill rotWithShape="1">
          <a:blip r:embed="rId3">
            <a:alphaModFix/>
          </a:blip>
          <a:srcRect l="262" r="553"/>
          <a:stretch/>
        </p:blipFill>
        <p:spPr>
          <a:xfrm>
            <a:off x="4590169" y="228598"/>
            <a:ext cx="4254372" cy="6445823"/>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CARRY US...</a:t>
            </a:r>
          </a:p>
        </p:txBody>
      </p:sp>
      <p:pic>
        <p:nvPicPr>
          <p:cNvPr id="195" name="Shape 195" descr="imgres.jpg"/>
          <p:cNvPicPr preferRelativeResize="0"/>
          <p:nvPr/>
        </p:nvPicPr>
        <p:blipFill rotWithShape="1">
          <a:blip r:embed="rId3">
            <a:alphaModFix/>
          </a:blip>
          <a:srcRect/>
          <a:stretch/>
        </p:blipFill>
        <p:spPr>
          <a:xfrm>
            <a:off x="1842000" y="1295400"/>
            <a:ext cx="7025774" cy="5242308"/>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CHALLENGE US...</a:t>
            </a:r>
          </a:p>
        </p:txBody>
      </p:sp>
      <p:pic>
        <p:nvPicPr>
          <p:cNvPr id="201" name="Shape 201" descr="images.jpg"/>
          <p:cNvPicPr preferRelativeResize="0">
            <a:picLocks noGrp="1"/>
          </p:cNvPicPr>
          <p:nvPr>
            <p:ph type="body" idx="1"/>
          </p:nvPr>
        </p:nvPicPr>
        <p:blipFill rotWithShape="1">
          <a:blip r:embed="rId3">
            <a:alphaModFix/>
          </a:blip>
          <a:srcRect l="-70" t="38" r="-145" b="189"/>
          <a:stretch/>
        </p:blipFill>
        <p:spPr>
          <a:xfrm>
            <a:off x="1029387" y="1417796"/>
            <a:ext cx="7997946" cy="5298682"/>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FEED US...</a:t>
            </a:r>
          </a:p>
        </p:txBody>
      </p:sp>
      <p:pic>
        <p:nvPicPr>
          <p:cNvPr id="207" name="Shape 207" descr="images.jpg"/>
          <p:cNvPicPr preferRelativeResize="0">
            <a:picLocks noGrp="1"/>
          </p:cNvPicPr>
          <p:nvPr>
            <p:ph type="body" idx="1"/>
          </p:nvPr>
        </p:nvPicPr>
        <p:blipFill rotWithShape="1">
          <a:blip r:embed="rId3">
            <a:alphaModFix/>
          </a:blip>
          <a:srcRect l="9803" t="1073" r="9557" b="1073"/>
          <a:stretch/>
        </p:blipFill>
        <p:spPr>
          <a:xfrm>
            <a:off x="1407650" y="1298448"/>
            <a:ext cx="7604380" cy="5417365"/>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276225" y="228600"/>
            <a:ext cx="2554379" cy="2280517"/>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240" b="0" i="0" u="none" strike="noStrike" cap="none">
                <a:solidFill>
                  <a:schemeClr val="dk2"/>
                </a:solidFill>
                <a:latin typeface="Candara"/>
                <a:ea typeface="Candara"/>
                <a:cs typeface="Candara"/>
                <a:sym typeface="Candara"/>
              </a:rPr>
              <a:t>Mum’s keep us, and everything, else CLEAN... </a:t>
            </a:r>
          </a:p>
        </p:txBody>
      </p:sp>
      <p:pic>
        <p:nvPicPr>
          <p:cNvPr id="213" name="Shape 213" descr="images.jpg"/>
          <p:cNvPicPr preferRelativeResize="0">
            <a:picLocks noGrp="1"/>
          </p:cNvPicPr>
          <p:nvPr>
            <p:ph type="body" idx="1"/>
          </p:nvPr>
        </p:nvPicPr>
        <p:blipFill rotWithShape="1">
          <a:blip r:embed="rId3">
            <a:alphaModFix/>
          </a:blip>
          <a:srcRect l="276" r="-530"/>
          <a:stretch/>
        </p:blipFill>
        <p:spPr>
          <a:xfrm>
            <a:off x="3093568" y="228600"/>
            <a:ext cx="5903162" cy="6435992"/>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276225" y="65363"/>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The Miracle of LOVE...</a:t>
            </a:r>
          </a:p>
        </p:txBody>
      </p:sp>
      <p:sp>
        <p:nvSpPr>
          <p:cNvPr id="100" name="Shape 100"/>
          <p:cNvSpPr/>
          <p:nvPr/>
        </p:nvSpPr>
        <p:spPr>
          <a:xfrm>
            <a:off x="428416" y="1132163"/>
            <a:ext cx="8185802" cy="5725836"/>
          </a:xfrm>
          <a:prstGeom prst="heart">
            <a:avLst/>
          </a:prstGeom>
          <a:solidFill>
            <a:schemeClr val="accent2"/>
          </a:solidFill>
          <a:ln w="19050" cap="flat" cmpd="sng">
            <a:solidFill>
              <a:srgbClr val="250A30"/>
            </a:solidFill>
            <a:prstDash val="solid"/>
            <a:round/>
            <a:headEnd type="none" w="med" len="med"/>
            <a:tailEnd type="none" w="med" len="med"/>
          </a:ln>
        </p:spPr>
        <p:txBody>
          <a:bodyPr lIns="91425" tIns="45700" rIns="91425" bIns="45700" anchor="ctr" anchorCtr="0">
            <a:noAutofit/>
          </a:bodyPr>
          <a:lstStyle/>
          <a:p>
            <a:pPr marL="0" marR="0" lvl="1" indent="0" algn="l" rtl="0">
              <a:spcBef>
                <a:spcPts val="0"/>
              </a:spcBef>
              <a:buClr>
                <a:schemeClr val="lt1"/>
              </a:buClr>
              <a:buSzPct val="25000"/>
              <a:buFont typeface="Arial"/>
              <a:buNone/>
            </a:pPr>
            <a:r>
              <a:rPr lang="en-US" sz="3200" b="0" i="0" u="none" strike="noStrike" cap="none">
                <a:solidFill>
                  <a:schemeClr val="lt1"/>
                </a:solidFill>
                <a:latin typeface="Arial"/>
                <a:ea typeface="Arial"/>
                <a:cs typeface="Arial"/>
                <a:sym typeface="Arial"/>
              </a:rPr>
              <a:t>Before you were conceived, I wanted you. Before you were born, I loved you. Before you were an hour old, lying in my arms </a:t>
            </a:r>
          </a:p>
          <a:p>
            <a:pPr marL="0" marR="0" lvl="1" indent="0" algn="l" rtl="0">
              <a:spcBef>
                <a:spcPts val="0"/>
              </a:spcBef>
              <a:buClr>
                <a:schemeClr val="lt1"/>
              </a:buClr>
              <a:buSzPct val="25000"/>
              <a:buFont typeface="Arial"/>
              <a:buNone/>
            </a:pPr>
            <a:r>
              <a:rPr lang="en-US" sz="3200" b="0" i="0" u="none" strike="noStrike" cap="none">
                <a:solidFill>
                  <a:schemeClr val="lt1"/>
                </a:solidFill>
                <a:latin typeface="Arial"/>
                <a:ea typeface="Arial"/>
                <a:cs typeface="Arial"/>
                <a:sym typeface="Arial"/>
              </a:rPr>
              <a:t>...I would die for you. This is the miracle of love.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276225" y="228600"/>
            <a:ext cx="3365309" cy="1683836"/>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PLAY with us...</a:t>
            </a:r>
          </a:p>
        </p:txBody>
      </p:sp>
      <p:pic>
        <p:nvPicPr>
          <p:cNvPr id="219" name="Shape 219" descr="mom-polar-bear-baby-cute-bears-animals-pictures-pics.jpg"/>
          <p:cNvPicPr preferRelativeResize="0">
            <a:picLocks noGrp="1"/>
          </p:cNvPicPr>
          <p:nvPr>
            <p:ph type="body" idx="1"/>
          </p:nvPr>
        </p:nvPicPr>
        <p:blipFill rotWithShape="1">
          <a:blip r:embed="rId3">
            <a:alphaModFix/>
          </a:blip>
          <a:srcRect l="-151" r="-300"/>
          <a:stretch/>
        </p:blipFill>
        <p:spPr>
          <a:xfrm>
            <a:off x="3784330" y="228600"/>
            <a:ext cx="5083444" cy="6408267"/>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276225" y="228600"/>
            <a:ext cx="2860391" cy="2249918"/>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Mum’s make everything BETTER...</a:t>
            </a:r>
          </a:p>
        </p:txBody>
      </p:sp>
      <p:pic>
        <p:nvPicPr>
          <p:cNvPr id="225" name="Shape 225" descr="images.jpg"/>
          <p:cNvPicPr preferRelativeResize="0"/>
          <p:nvPr/>
        </p:nvPicPr>
        <p:blipFill rotWithShape="1">
          <a:blip r:embed="rId3">
            <a:alphaModFix/>
          </a:blip>
          <a:srcRect/>
          <a:stretch/>
        </p:blipFill>
        <p:spPr>
          <a:xfrm>
            <a:off x="3464300" y="228600"/>
            <a:ext cx="5403474" cy="6400232"/>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276225" y="228597"/>
            <a:ext cx="4099737" cy="6334887"/>
          </a:xfrm>
          <a:prstGeom prst="rect">
            <a:avLst/>
          </a:prstGeom>
          <a:solidFill>
            <a:schemeClr val="lt2"/>
          </a:solidFill>
          <a:ln>
            <a:noFill/>
          </a:ln>
        </p:spPr>
        <p:txBody>
          <a:bodyPr lIns="91425" tIns="45700" rIns="91425" bIns="45700" anchor="b" anchorCtr="0">
            <a:noAutofit/>
          </a:bodyPr>
          <a:lstStyle/>
          <a:p>
            <a:pPr marL="0" marR="0" lvl="0" indent="0" algn="l" rtl="0">
              <a:spcBef>
                <a:spcPts val="0"/>
              </a:spcBef>
              <a:buClr>
                <a:schemeClr val="dk2"/>
              </a:buClr>
              <a:buSzPct val="25000"/>
              <a:buFont typeface="Arial"/>
              <a:buNone/>
            </a:pPr>
            <a:r>
              <a:rPr lang="en-US" sz="4400" b="0" i="0" u="none" strike="noStrike" cap="none">
                <a:solidFill>
                  <a:schemeClr val="dk2"/>
                </a:solidFill>
                <a:latin typeface="Arial"/>
                <a:ea typeface="Arial"/>
                <a:cs typeface="Arial"/>
                <a:sym typeface="Arial"/>
              </a:rPr>
              <a:t>BUT.</a:t>
            </a:r>
            <a:r>
              <a:rPr lang="en-US" sz="6000" b="0" i="0" u="none" strike="noStrike" cap="none">
                <a:solidFill>
                  <a:schemeClr val="dk2"/>
                </a:solidFill>
                <a:latin typeface="Pinyon Script"/>
                <a:ea typeface="Pinyon Script"/>
                <a:cs typeface="Pinyon Script"/>
                <a:sym typeface="Pinyon Script"/>
              </a:rPr>
              <a:t>.. </a:t>
            </a:r>
            <a:br>
              <a:rPr lang="en-US" sz="6000" b="0" i="0" u="none" strike="noStrike" cap="none">
                <a:solidFill>
                  <a:schemeClr val="dk2"/>
                </a:solidFill>
                <a:latin typeface="Pinyon Script"/>
                <a:ea typeface="Pinyon Script"/>
                <a:cs typeface="Pinyon Script"/>
                <a:sym typeface="Pinyon Script"/>
              </a:rPr>
            </a:br>
            <a:r>
              <a:rPr lang="en-US" sz="6000" b="0" i="0" u="none" strike="noStrike" cap="none">
                <a:solidFill>
                  <a:schemeClr val="dk2"/>
                </a:solidFill>
                <a:latin typeface="Pinyon Script"/>
                <a:ea typeface="Pinyon Script"/>
                <a:cs typeface="Pinyon Script"/>
                <a:sym typeface="Pinyon Script"/>
              </a:rPr>
              <a:t>it’s important </a:t>
            </a:r>
            <a:br>
              <a:rPr lang="en-US" sz="6000" b="0" i="0" u="none" strike="noStrike" cap="none">
                <a:solidFill>
                  <a:schemeClr val="dk2"/>
                </a:solidFill>
                <a:latin typeface="Pinyon Script"/>
                <a:ea typeface="Pinyon Script"/>
                <a:cs typeface="Pinyon Script"/>
                <a:sym typeface="Pinyon Script"/>
              </a:rPr>
            </a:br>
            <a:r>
              <a:rPr lang="en-US" sz="6000" b="0" i="0" u="none" strike="noStrike" cap="none">
                <a:solidFill>
                  <a:schemeClr val="dk2"/>
                </a:solidFill>
                <a:latin typeface="Pinyon Script"/>
                <a:ea typeface="Pinyon Script"/>
                <a:cs typeface="Pinyon Script"/>
                <a:sym typeface="Pinyon Script"/>
              </a:rPr>
              <a:t>we keep some </a:t>
            </a:r>
            <a:r>
              <a:rPr lang="en-US" sz="7200" b="0" i="0" u="none" strike="noStrike" cap="none">
                <a:solidFill>
                  <a:schemeClr val="dk2"/>
                </a:solidFill>
                <a:latin typeface="Pinyon Script"/>
                <a:ea typeface="Pinyon Script"/>
                <a:cs typeface="Pinyon Script"/>
                <a:sym typeface="Pinyon Script"/>
              </a:rPr>
              <a:t/>
            </a:r>
            <a:br>
              <a:rPr lang="en-US" sz="7200" b="0" i="0" u="none" strike="noStrike" cap="none">
                <a:solidFill>
                  <a:schemeClr val="dk2"/>
                </a:solidFill>
                <a:latin typeface="Pinyon Script"/>
                <a:ea typeface="Pinyon Script"/>
                <a:cs typeface="Pinyon Script"/>
                <a:sym typeface="Pinyon Script"/>
              </a:rPr>
            </a:br>
            <a:r>
              <a:rPr lang="en-US" sz="7200" b="0" i="0" u="none" strike="noStrike" cap="none">
                <a:solidFill>
                  <a:schemeClr val="dk2"/>
                </a:solidFill>
                <a:latin typeface="Pinyon Script"/>
                <a:ea typeface="Pinyon Script"/>
                <a:cs typeface="Pinyon Script"/>
                <a:sym typeface="Pinyon Script"/>
              </a:rPr>
              <a:t/>
            </a:r>
            <a:br>
              <a:rPr lang="en-US" sz="7200" b="0" i="0" u="none" strike="noStrike" cap="none">
                <a:solidFill>
                  <a:schemeClr val="dk2"/>
                </a:solidFill>
                <a:latin typeface="Pinyon Script"/>
                <a:ea typeface="Pinyon Script"/>
                <a:cs typeface="Pinyon Script"/>
                <a:sym typeface="Pinyon Script"/>
              </a:rPr>
            </a:br>
            <a:r>
              <a:rPr lang="en-US" sz="4400" b="0" i="0" u="none" strike="noStrike" cap="none">
                <a:solidFill>
                  <a:schemeClr val="dk2"/>
                </a:solidFill>
                <a:latin typeface="Candara"/>
                <a:ea typeface="Candara"/>
                <a:cs typeface="Candara"/>
                <a:sym typeface="Candara"/>
              </a:rPr>
              <a:t>PERSPECTIVE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dirty="0">
                <a:solidFill>
                  <a:schemeClr val="dk2"/>
                </a:solidFill>
                <a:latin typeface="Candara"/>
                <a:ea typeface="Candara"/>
                <a:cs typeface="Candara"/>
                <a:sym typeface="Candara"/>
              </a:rPr>
              <a:t>Video</a:t>
            </a:r>
          </a:p>
        </p:txBody>
      </p:sp>
      <p:sp>
        <p:nvSpPr>
          <p:cNvPr id="236" name="Shape 236"/>
          <p:cNvSpPr txBox="1">
            <a:spLocks noGrp="1"/>
          </p:cNvSpPr>
          <p:nvPr>
            <p:ph type="body" idx="1"/>
          </p:nvPr>
        </p:nvSpPr>
        <p:spPr>
          <a:xfrm>
            <a:off x="274319" y="1298448"/>
            <a:ext cx="8595359" cy="493776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endParaRPr sz="2200" b="0" i="0" u="sng" strike="noStrike" cap="none" dirty="0">
              <a:solidFill>
                <a:schemeClr val="hlink"/>
              </a:solidFill>
              <a:latin typeface="Candara"/>
              <a:ea typeface="Candara"/>
              <a:cs typeface="Candara"/>
              <a:sym typeface="Candara"/>
              <a:hlinkClick r:id="rId3"/>
            </a:endParaRPr>
          </a:p>
          <a:p>
            <a:pPr marL="0" marR="0" lvl="0" indent="0" algn="l" rtl="0">
              <a:spcBef>
                <a:spcPts val="600"/>
              </a:spcBef>
              <a:spcAft>
                <a:spcPts val="0"/>
              </a:spcAft>
              <a:buClr>
                <a:schemeClr val="accent1"/>
              </a:buClr>
              <a:buSzPct val="25000"/>
              <a:buFont typeface="Arial"/>
              <a:buNone/>
            </a:pPr>
            <a:endParaRPr sz="2200" b="0" i="0" u="sng" strike="noStrike" cap="none" dirty="0">
              <a:solidFill>
                <a:schemeClr val="hlink"/>
              </a:solidFill>
              <a:latin typeface="Candara"/>
              <a:ea typeface="Candara"/>
              <a:cs typeface="Candara"/>
              <a:sym typeface="Candara"/>
              <a:hlinkClick r:id="rId3"/>
            </a:endParaRPr>
          </a:p>
          <a:p>
            <a:pPr marL="0" marR="0" lvl="0" indent="0" algn="ctr" rtl="0">
              <a:spcBef>
                <a:spcPts val="600"/>
              </a:spcBef>
              <a:spcAft>
                <a:spcPts val="0"/>
              </a:spcAft>
              <a:buClr>
                <a:schemeClr val="accent1"/>
              </a:buClr>
              <a:buSzPct val="25000"/>
              <a:buFont typeface="Arial"/>
              <a:buNone/>
            </a:pPr>
            <a:r>
              <a:rPr lang="en-US" u="sng" dirty="0" smtClean="0">
                <a:solidFill>
                  <a:schemeClr val="hlink"/>
                </a:solidFill>
                <a:hlinkClick r:id="rId4"/>
              </a:rPr>
              <a:t>VIDEO</a:t>
            </a:r>
            <a:endParaRPr lang="en-US" u="sng" dirty="0" smtClean="0">
              <a:solidFill>
                <a:schemeClr val="hlink"/>
              </a:solidFill>
            </a:endParaRPr>
          </a:p>
          <a:p>
            <a:pPr marL="0" marR="0" lvl="0" indent="0" algn="ctr" rtl="0">
              <a:spcBef>
                <a:spcPts val="600"/>
              </a:spcBef>
              <a:spcAft>
                <a:spcPts val="0"/>
              </a:spcAft>
              <a:buClr>
                <a:schemeClr val="accent1"/>
              </a:buClr>
              <a:buSzPct val="25000"/>
              <a:buFont typeface="Arial"/>
              <a:buNone/>
            </a:pPr>
            <a:endParaRPr lang="en-US" sz="2200" b="0" i="0" u="sng" strike="noStrike" cap="none" dirty="0">
              <a:solidFill>
                <a:schemeClr val="hlink"/>
              </a:solidFill>
              <a:latin typeface="Candara"/>
              <a:ea typeface="Candara"/>
              <a:cs typeface="Candara"/>
              <a:sym typeface="Candara"/>
              <a:hlinkClick r:id="rId3"/>
            </a:endParaRPr>
          </a:p>
          <a:p>
            <a:pPr marL="171450" marR="0" lvl="0" indent="-171450" algn="l" rtl="0">
              <a:spcBef>
                <a:spcPts val="600"/>
              </a:spcBef>
              <a:spcAft>
                <a:spcPts val="0"/>
              </a:spcAft>
              <a:buClr>
                <a:schemeClr val="accent1"/>
              </a:buClr>
              <a:buSzPct val="100000"/>
              <a:buFont typeface="Arial"/>
              <a:buNone/>
            </a:pPr>
            <a:endParaRPr sz="2200" b="0" i="0" u="none" strike="noStrike" cap="none" dirty="0">
              <a:solidFill>
                <a:schemeClr val="dk2"/>
              </a:solidFill>
              <a:latin typeface="Candara"/>
              <a:ea typeface="Candara"/>
              <a:cs typeface="Candara"/>
              <a:sym typeface="Candara"/>
            </a:endParaRPr>
          </a:p>
          <a:p>
            <a:pPr marL="171450" marR="0" lvl="0" indent="-171450" algn="l" rtl="0">
              <a:spcBef>
                <a:spcPts val="600"/>
              </a:spcBef>
              <a:spcAft>
                <a:spcPts val="0"/>
              </a:spcAft>
              <a:buClr>
                <a:schemeClr val="accent1"/>
              </a:buClr>
              <a:buSzPct val="100000"/>
              <a:buFont typeface="Arial"/>
              <a:buNone/>
            </a:pPr>
            <a:endParaRPr sz="2200" b="0" i="0" u="none" strike="noStrike" cap="none" dirty="0">
              <a:solidFill>
                <a:schemeClr val="dk2"/>
              </a:solidFill>
              <a:latin typeface="Candara"/>
              <a:ea typeface="Candara"/>
              <a:cs typeface="Candara"/>
              <a:sym typeface="Candara"/>
            </a:endParaRPr>
          </a:p>
        </p:txBody>
      </p:sp>
      <p:pic>
        <p:nvPicPr>
          <p:cNvPr id="2" name="Picture 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9720" y="2729368"/>
            <a:ext cx="6374911" cy="367143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241" name="Shape 241" descr="be-a-good-mum.jpg"/>
          <p:cNvPicPr preferRelativeResize="0"/>
          <p:nvPr/>
        </p:nvPicPr>
        <p:blipFill rotWithShape="1">
          <a:blip r:embed="rId3">
            <a:alphaModFix/>
          </a:blip>
          <a:srcRect/>
          <a:stretch/>
        </p:blipFill>
        <p:spPr>
          <a:xfrm>
            <a:off x="377812" y="206755"/>
            <a:ext cx="8290999" cy="6483090"/>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162429" y="117531"/>
            <a:ext cx="3592532" cy="13516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Abraham Lincoln once said...</a:t>
            </a:r>
          </a:p>
        </p:txBody>
      </p:sp>
      <p:sp>
        <p:nvSpPr>
          <p:cNvPr id="247" name="Shape 247"/>
          <p:cNvSpPr txBox="1">
            <a:spLocks noGrp="1"/>
          </p:cNvSpPr>
          <p:nvPr>
            <p:ph type="body" idx="1"/>
          </p:nvPr>
        </p:nvSpPr>
        <p:spPr>
          <a:xfrm>
            <a:off x="162429" y="1639274"/>
            <a:ext cx="3870697" cy="4843981"/>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chemeClr val="accent1"/>
              </a:buClr>
              <a:buSzPct val="25000"/>
              <a:buFont typeface="Arial"/>
              <a:buNone/>
            </a:pPr>
            <a:r>
              <a:rPr lang="en-US" sz="4400" b="0" i="0" u="none" strike="noStrike" cap="none">
                <a:solidFill>
                  <a:srgbClr val="663366"/>
                </a:solidFill>
                <a:latin typeface="Pinyon Script"/>
                <a:ea typeface="Pinyon Script"/>
                <a:cs typeface="Pinyon Script"/>
                <a:sym typeface="Pinyon Script"/>
              </a:rPr>
              <a:t>“</a:t>
            </a:r>
            <a:r>
              <a:rPr lang="en-US" sz="4000" b="0" i="0" u="none" strike="noStrike" cap="none">
                <a:solidFill>
                  <a:srgbClr val="663366"/>
                </a:solidFill>
                <a:latin typeface="Pinyon Script"/>
                <a:ea typeface="Pinyon Script"/>
                <a:cs typeface="Pinyon Script"/>
                <a:sym typeface="Pinyon Script"/>
              </a:rPr>
              <a:t>All that I am or hope to be I owe to my angel mother”</a:t>
            </a:r>
          </a:p>
          <a:p>
            <a:pPr marL="0" marR="0" lvl="0" indent="0" algn="l" rtl="0">
              <a:lnSpc>
                <a:spcPct val="90000"/>
              </a:lnSpc>
              <a:spcBef>
                <a:spcPts val="600"/>
              </a:spcBef>
              <a:spcAft>
                <a:spcPts val="0"/>
              </a:spcAft>
              <a:buClr>
                <a:schemeClr val="accent1"/>
              </a:buClr>
              <a:buSzPct val="25000"/>
              <a:buFont typeface="Arial"/>
              <a:buNone/>
            </a:pPr>
            <a:endParaRPr sz="4400" b="0" i="0" u="none" strike="noStrike" cap="none">
              <a:solidFill>
                <a:srgbClr val="663366"/>
              </a:solidFill>
              <a:latin typeface="Pinyon Script"/>
              <a:ea typeface="Pinyon Script"/>
              <a:cs typeface="Pinyon Script"/>
              <a:sym typeface="Pinyon Script"/>
            </a:endParaRPr>
          </a:p>
          <a:p>
            <a:pPr marL="0" marR="0" lvl="0" indent="0" algn="ctr" rtl="0">
              <a:lnSpc>
                <a:spcPct val="90000"/>
              </a:lnSpc>
              <a:spcBef>
                <a:spcPts val="600"/>
              </a:spcBef>
              <a:spcAft>
                <a:spcPts val="0"/>
              </a:spcAft>
              <a:buClr>
                <a:schemeClr val="accent1"/>
              </a:buClr>
              <a:buSzPct val="25000"/>
              <a:buFont typeface="Arial"/>
              <a:buNone/>
            </a:pPr>
            <a:endParaRPr sz="4400" b="0" i="0" u="none" strike="noStrike" cap="none">
              <a:solidFill>
                <a:srgbClr val="663366"/>
              </a:solidFill>
              <a:latin typeface="Pinyon Script"/>
              <a:ea typeface="Pinyon Script"/>
              <a:cs typeface="Pinyon Script"/>
              <a:sym typeface="Pinyon Script"/>
            </a:endParaRPr>
          </a:p>
          <a:p>
            <a:pPr marL="0" marR="0" lvl="0" indent="0" algn="ctr" rtl="0">
              <a:lnSpc>
                <a:spcPct val="90000"/>
              </a:lnSpc>
              <a:spcBef>
                <a:spcPts val="600"/>
              </a:spcBef>
              <a:spcAft>
                <a:spcPts val="0"/>
              </a:spcAft>
              <a:buClr>
                <a:schemeClr val="accent1"/>
              </a:buClr>
              <a:buSzPct val="25000"/>
              <a:buFont typeface="Arial"/>
              <a:buNone/>
            </a:pPr>
            <a:endParaRPr sz="4400" b="0" i="0" u="none" strike="noStrike" cap="none">
              <a:solidFill>
                <a:srgbClr val="663366"/>
              </a:solidFill>
              <a:latin typeface="Pinyon Script"/>
              <a:ea typeface="Pinyon Script"/>
              <a:cs typeface="Pinyon Script"/>
              <a:sym typeface="Pinyon Script"/>
            </a:endParaRPr>
          </a:p>
          <a:p>
            <a:pPr marL="0" marR="0" lvl="0" indent="0" algn="ctr" rtl="0">
              <a:lnSpc>
                <a:spcPct val="90000"/>
              </a:lnSpc>
              <a:spcBef>
                <a:spcPts val="600"/>
              </a:spcBef>
              <a:spcAft>
                <a:spcPts val="0"/>
              </a:spcAft>
              <a:buClr>
                <a:schemeClr val="accent1"/>
              </a:buClr>
              <a:buSzPct val="25000"/>
              <a:buFont typeface="Arial"/>
              <a:buNone/>
            </a:pPr>
            <a:r>
              <a:rPr lang="en-US" sz="2000" b="0" i="0" u="none" strike="noStrike" cap="none">
                <a:solidFill>
                  <a:srgbClr val="663366"/>
                </a:solidFill>
                <a:latin typeface="Arial"/>
                <a:ea typeface="Arial"/>
                <a:cs typeface="Arial"/>
                <a:sym typeface="Arial"/>
              </a:rPr>
              <a:t>Remember...even on your worst day, you are the best mother your children have</a:t>
            </a:r>
          </a:p>
          <a:p>
            <a:pPr marL="0" marR="0" lvl="0" indent="0" algn="l" rtl="0">
              <a:lnSpc>
                <a:spcPct val="90000"/>
              </a:lnSpc>
              <a:spcBef>
                <a:spcPts val="600"/>
              </a:spcBef>
              <a:spcAft>
                <a:spcPts val="0"/>
              </a:spcAft>
              <a:buClr>
                <a:schemeClr val="accent1"/>
              </a:buClr>
              <a:buSzPct val="25000"/>
              <a:buFont typeface="Arial"/>
              <a:buNone/>
            </a:pPr>
            <a:endParaRPr sz="4400" b="0" i="0" u="none" strike="noStrike" cap="none">
              <a:solidFill>
                <a:srgbClr val="663366"/>
              </a:solidFill>
              <a:latin typeface="Pinyon Script"/>
              <a:ea typeface="Pinyon Script"/>
              <a:cs typeface="Pinyon Script"/>
              <a:sym typeface="Pinyon Script"/>
            </a:endParaRPr>
          </a:p>
        </p:txBody>
      </p:sp>
      <p:sp>
        <p:nvSpPr>
          <p:cNvPr id="248" name="Shape 248"/>
          <p:cNvSpPr/>
          <p:nvPr/>
        </p:nvSpPr>
        <p:spPr>
          <a:xfrm>
            <a:off x="2147618" y="6417726"/>
            <a:ext cx="413114" cy="275389"/>
          </a:xfrm>
          <a:prstGeom prst="heart">
            <a:avLst/>
          </a:prstGeom>
          <a:solidFill>
            <a:srgbClr val="C3AFCC"/>
          </a:solidFill>
          <a:ln w="9525" cap="flat" cmpd="sng">
            <a:solidFill>
              <a:schemeClr val="accent1"/>
            </a:solidFill>
            <a:prstDash val="solid"/>
            <a:round/>
            <a:headEnd type="none" w="med" len="med"/>
            <a:tailEnd type="none" w="med" len="med"/>
          </a:ln>
          <a:effectLst>
            <a:outerShdw blurRad="50799" dist="38100" dir="2700000" algn="br"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ndara"/>
              <a:ea typeface="Candara"/>
              <a:cs typeface="Candara"/>
              <a:sym typeface="Candara"/>
            </a:endParaRPr>
          </a:p>
        </p:txBody>
      </p:sp>
      <p:pic>
        <p:nvPicPr>
          <p:cNvPr id="249" name="Shape 249" descr="images.jpg"/>
          <p:cNvPicPr preferRelativeResize="0"/>
          <p:nvPr/>
        </p:nvPicPr>
        <p:blipFill rotWithShape="1">
          <a:blip r:embed="rId3">
            <a:alphaModFix/>
          </a:blip>
          <a:srcRect/>
          <a:stretch/>
        </p:blipFill>
        <p:spPr>
          <a:xfrm>
            <a:off x="4033126" y="443047"/>
            <a:ext cx="4866423" cy="604021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That moment...</a:t>
            </a:r>
          </a:p>
        </p:txBody>
      </p:sp>
      <p:sp>
        <p:nvSpPr>
          <p:cNvPr id="106" name="Shape 106"/>
          <p:cNvSpPr txBox="1">
            <a:spLocks noGrp="1"/>
          </p:cNvSpPr>
          <p:nvPr>
            <p:ph type="body" idx="1"/>
          </p:nvPr>
        </p:nvSpPr>
        <p:spPr>
          <a:xfrm>
            <a:off x="274319" y="1298448"/>
            <a:ext cx="8595359" cy="4937760"/>
          </a:xfrm>
          <a:prstGeom prst="rect">
            <a:avLst/>
          </a:prstGeom>
          <a:noFill/>
          <a:ln>
            <a:noFill/>
          </a:ln>
        </p:spPr>
        <p:txBody>
          <a:bodyPr lIns="91425" tIns="45700" rIns="91425" bIns="45700" anchor="t" anchorCtr="0">
            <a:noAutofit/>
          </a:bodyPr>
          <a:lstStyle/>
          <a:p>
            <a:pPr marL="0" marR="0" lvl="1" indent="0" algn="l" rtl="0">
              <a:spcBef>
                <a:spcPts val="0"/>
              </a:spcBef>
              <a:buClr>
                <a:schemeClr val="accent1"/>
              </a:buClr>
              <a:buSzPct val="25000"/>
              <a:buFont typeface="Arial"/>
              <a:buNone/>
            </a:pPr>
            <a:r>
              <a:rPr lang="en-US" sz="2800" b="0" i="0" u="none" strike="noStrike" cap="none">
                <a:solidFill>
                  <a:schemeClr val="dk2"/>
                </a:solidFill>
                <a:latin typeface="Candara"/>
                <a:ea typeface="Candara"/>
                <a:cs typeface="Candara"/>
                <a:sym typeface="Candara"/>
              </a:rPr>
              <a:t>...that everything changed</a:t>
            </a:r>
          </a:p>
        </p:txBody>
      </p:sp>
      <p:pic>
        <p:nvPicPr>
          <p:cNvPr id="107" name="Shape 107" descr="imgres.jpg"/>
          <p:cNvPicPr preferRelativeResize="0"/>
          <p:nvPr/>
        </p:nvPicPr>
        <p:blipFill rotWithShape="1">
          <a:blip r:embed="rId3">
            <a:alphaModFix/>
          </a:blip>
          <a:srcRect/>
          <a:stretch/>
        </p:blipFill>
        <p:spPr>
          <a:xfrm>
            <a:off x="276225" y="2212350"/>
            <a:ext cx="6372802" cy="4318565"/>
          </a:xfrm>
          <a:prstGeom prst="rect">
            <a:avLst/>
          </a:prstGeom>
          <a:noFill/>
          <a:ln>
            <a:noFill/>
          </a:ln>
        </p:spPr>
      </p:pic>
      <p:sp>
        <p:nvSpPr>
          <p:cNvPr id="108" name="Shape 108"/>
          <p:cNvSpPr txBox="1"/>
          <p:nvPr/>
        </p:nvSpPr>
        <p:spPr>
          <a:xfrm>
            <a:off x="6873717" y="1853073"/>
            <a:ext cx="2152048" cy="3020326"/>
          </a:xfrm>
          <a:prstGeom prst="rect">
            <a:avLst/>
          </a:prstGeom>
          <a:noFill/>
          <a:ln>
            <a:noFill/>
          </a:ln>
        </p:spPr>
        <p:txBody>
          <a:bodyPr lIns="91425" tIns="45700" rIns="91425" bIns="45700" anchor="t" anchorCtr="0">
            <a:noAutofit/>
          </a:bodyPr>
          <a:lstStyle/>
          <a:p>
            <a:pPr marL="0" marR="0" lvl="1" indent="0" algn="l" rtl="0">
              <a:spcBef>
                <a:spcPts val="0"/>
              </a:spcBef>
              <a:spcAft>
                <a:spcPts val="0"/>
              </a:spcAft>
              <a:buClr>
                <a:schemeClr val="accent1"/>
              </a:buClr>
              <a:buSzPct val="25000"/>
              <a:buFont typeface="Arial"/>
              <a:buNone/>
            </a:pPr>
            <a:r>
              <a:rPr lang="en-US" sz="2960" b="0" i="1" u="none" strike="noStrike" cap="none">
                <a:solidFill>
                  <a:schemeClr val="dk2"/>
                </a:solidFill>
                <a:latin typeface="Pinyon Script"/>
                <a:ea typeface="Pinyon Script"/>
                <a:cs typeface="Pinyon Script"/>
                <a:sym typeface="Pinyon Script"/>
              </a:rPr>
              <a:t>The tie which links mother and child is of such pure and immaculate strength as to never be broken</a:t>
            </a:r>
          </a:p>
          <a:p>
            <a:pPr marL="171450" marR="0" lvl="0" indent="-171450" algn="l" rtl="0">
              <a:spcBef>
                <a:spcPts val="600"/>
              </a:spcBef>
              <a:spcAft>
                <a:spcPts val="0"/>
              </a:spcAft>
              <a:buClr>
                <a:schemeClr val="accent1"/>
              </a:buClr>
              <a:buFont typeface="Arial"/>
              <a:buNone/>
            </a:pPr>
            <a:endParaRPr sz="2035" b="0" i="0" cap="none" dirty="0">
              <a:solidFill>
                <a:schemeClr val="dk2"/>
              </a:solidFill>
              <a:latin typeface="Candara"/>
              <a:ea typeface="Candara"/>
              <a:cs typeface="Candara"/>
              <a:sym typeface="Candar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276225" y="228600"/>
            <a:ext cx="8591550" cy="128854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a:solidFill>
                  <a:schemeClr val="dk2"/>
                </a:solidFill>
                <a:latin typeface="Candara"/>
                <a:ea typeface="Candara"/>
                <a:cs typeface="Candara"/>
                <a:sym typeface="Candara"/>
              </a:rPr>
              <a:t>Mother, a very simple word ...but with a lot of meaning</a:t>
            </a:r>
          </a:p>
        </p:txBody>
      </p:sp>
      <p:sp>
        <p:nvSpPr>
          <p:cNvPr id="114" name="Shape 114"/>
          <p:cNvSpPr txBox="1">
            <a:spLocks noGrp="1"/>
          </p:cNvSpPr>
          <p:nvPr>
            <p:ph type="body" idx="1"/>
          </p:nvPr>
        </p:nvSpPr>
        <p:spPr>
          <a:xfrm>
            <a:off x="274319" y="1658267"/>
            <a:ext cx="8595359" cy="4577938"/>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200" b="0" i="0" u="none" strike="noStrike" cap="none">
                <a:solidFill>
                  <a:schemeClr val="dk2"/>
                </a:solidFill>
                <a:latin typeface="Candara"/>
                <a:ea typeface="Candara"/>
                <a:cs typeface="Candara"/>
                <a:sym typeface="Candara"/>
              </a:rPr>
              <a:t>Most of all it means LOVE </a:t>
            </a:r>
          </a:p>
        </p:txBody>
      </p:sp>
      <p:sp>
        <p:nvSpPr>
          <p:cNvPr id="115" name="Shape 115"/>
          <p:cNvSpPr/>
          <p:nvPr/>
        </p:nvSpPr>
        <p:spPr>
          <a:xfrm>
            <a:off x="3499601" y="1658267"/>
            <a:ext cx="428221" cy="438822"/>
          </a:xfrm>
          <a:prstGeom prst="heart">
            <a:avLst/>
          </a:prstGeom>
          <a:gradFill>
            <a:gsLst>
              <a:gs pos="0">
                <a:srgbClr val="5F1F5F"/>
              </a:gs>
              <a:gs pos="30000">
                <a:srgbClr val="6A296A"/>
              </a:gs>
              <a:gs pos="45000">
                <a:srgbClr val="6B2D6B"/>
              </a:gs>
              <a:gs pos="55000">
                <a:srgbClr val="6A2E6A"/>
              </a:gs>
              <a:gs pos="73000">
                <a:srgbClr val="6A296A"/>
              </a:gs>
              <a:gs pos="100000">
                <a:srgbClr val="5F1F5F"/>
              </a:gs>
            </a:gsLst>
            <a:lin ang="950000" scaled="0"/>
          </a:gradFill>
          <a:ln w="9525" cap="flat" cmpd="sng">
            <a:solidFill>
              <a:schemeClr val="accent1"/>
            </a:solidFill>
            <a:prstDash val="solid"/>
            <a:round/>
            <a:headEnd type="none" w="med" len="med"/>
            <a:tailEnd type="none" w="med" len="med"/>
          </a:ln>
          <a:effectLst>
            <a:outerShdw blurRad="50799" dist="38100" dir="2700000" algn="br"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ndara"/>
              <a:ea typeface="Candara"/>
              <a:cs typeface="Candara"/>
              <a:sym typeface="Candara"/>
            </a:endParaRPr>
          </a:p>
        </p:txBody>
      </p:sp>
      <p:sp>
        <p:nvSpPr>
          <p:cNvPr id="116" name="Shape 116"/>
          <p:cNvSpPr/>
          <p:nvPr/>
        </p:nvSpPr>
        <p:spPr>
          <a:xfrm rot="926948">
            <a:off x="5515505" y="2928001"/>
            <a:ext cx="3216544" cy="3874120"/>
          </a:xfrm>
          <a:prstGeom prst="heart">
            <a:avLst/>
          </a:prstGeom>
          <a:gradFill>
            <a:gsLst>
              <a:gs pos="0">
                <a:srgbClr val="5F1F5F"/>
              </a:gs>
              <a:gs pos="30000">
                <a:srgbClr val="6A296A"/>
              </a:gs>
              <a:gs pos="45000">
                <a:srgbClr val="6B2D6B"/>
              </a:gs>
              <a:gs pos="55000">
                <a:srgbClr val="6A2E6A"/>
              </a:gs>
              <a:gs pos="73000">
                <a:srgbClr val="6A296A"/>
              </a:gs>
              <a:gs pos="100000">
                <a:srgbClr val="5F1F5F"/>
              </a:gs>
            </a:gsLst>
            <a:lin ang="950000" scaled="0"/>
          </a:gradFill>
          <a:ln w="9525" cap="flat" cmpd="sng">
            <a:solidFill>
              <a:schemeClr val="accent1"/>
            </a:solidFill>
            <a:prstDash val="solid"/>
            <a:round/>
            <a:headEnd type="none" w="med" len="med"/>
            <a:tailEnd type="none" w="med" len="med"/>
          </a:ln>
          <a:effectLst>
            <a:outerShdw blurRad="50799" dist="38100" dir="2700000" algn="br" rotWithShape="0">
              <a:srgbClr val="000000">
                <a:alpha val="40000"/>
              </a:srgbClr>
            </a:outerShdw>
          </a:effectLst>
        </p:spPr>
        <p:txBody>
          <a:bodyPr lIns="91425" tIns="45700" rIns="91425" bIns="45700" anchor="ctr" anchorCtr="0">
            <a:noAutofit/>
          </a:bodyPr>
          <a:lstStyle/>
          <a:p>
            <a:pPr marL="457200" marR="0" lvl="1" indent="0" algn="l" rtl="0">
              <a:spcBef>
                <a:spcPts val="0"/>
              </a:spcBef>
              <a:buSzPct val="25000"/>
              <a:buNone/>
            </a:pPr>
            <a:r>
              <a:rPr lang="en-US" sz="1600" b="0" i="0" u="none" strike="noStrike" cap="none" dirty="0">
                <a:solidFill>
                  <a:schemeClr val="lt1"/>
                </a:solidFill>
                <a:latin typeface="Candara"/>
                <a:ea typeface="Candara"/>
                <a:cs typeface="Candara"/>
                <a:sym typeface="Candara"/>
              </a:rPr>
              <a:t>A mother’s love is patient and forgiving when all others are forsaking. It never fails or falters – even though her heart is breaking. </a:t>
            </a:r>
          </a:p>
        </p:txBody>
      </p:sp>
      <p:sp>
        <p:nvSpPr>
          <p:cNvPr id="117" name="Shape 117"/>
          <p:cNvSpPr/>
          <p:nvPr/>
        </p:nvSpPr>
        <p:spPr>
          <a:xfrm rot="647103">
            <a:off x="3908449" y="1434740"/>
            <a:ext cx="3082661" cy="3127355"/>
          </a:xfrm>
          <a:prstGeom prst="heart">
            <a:avLst/>
          </a:prstGeom>
          <a:gradFill>
            <a:gsLst>
              <a:gs pos="0">
                <a:srgbClr val="2E0141"/>
              </a:gs>
              <a:gs pos="30000">
                <a:srgbClr val="340647"/>
              </a:gs>
              <a:gs pos="45000">
                <a:srgbClr val="350947"/>
              </a:gs>
              <a:gs pos="55000">
                <a:srgbClr val="340A46"/>
              </a:gs>
              <a:gs pos="73000">
                <a:srgbClr val="340647"/>
              </a:gs>
              <a:gs pos="100000">
                <a:srgbClr val="2E0141"/>
              </a:gs>
            </a:gsLst>
            <a:lin ang="950000" scaled="0"/>
          </a:gradFill>
          <a:ln w="9525" cap="flat" cmpd="sng">
            <a:solidFill>
              <a:schemeClr val="accent2"/>
            </a:solidFill>
            <a:prstDash val="solid"/>
            <a:round/>
            <a:headEnd type="none" w="med" len="med"/>
            <a:tailEnd type="none" w="med" len="med"/>
          </a:ln>
          <a:effectLst>
            <a:outerShdw blurRad="50799" dist="38100" dir="2700000" algn="br" rotWithShape="0">
              <a:srgbClr val="000000">
                <a:alpha val="40000"/>
              </a:srgbClr>
            </a:outerShdw>
          </a:effectLst>
        </p:spPr>
        <p:txBody>
          <a:bodyPr lIns="91425" tIns="45700" rIns="91425" bIns="45700" anchor="ctr" anchorCtr="0">
            <a:noAutofit/>
          </a:bodyPr>
          <a:lstStyle/>
          <a:p>
            <a:pPr marL="457200" marR="0" lvl="1" indent="0" algn="l" rtl="0">
              <a:spcBef>
                <a:spcPts val="0"/>
              </a:spcBef>
              <a:buSzPct val="25000"/>
              <a:buNone/>
            </a:pPr>
            <a:r>
              <a:rPr lang="en-US" sz="1600" b="0" i="0" u="none" strike="noStrike" cap="none">
                <a:solidFill>
                  <a:schemeClr val="lt1"/>
                </a:solidFill>
                <a:latin typeface="Candara"/>
                <a:ea typeface="Candara"/>
                <a:cs typeface="Candara"/>
                <a:sym typeface="Candara"/>
              </a:rPr>
              <a:t>When you look into your mother’s eyes, you know that that is the purest love that you can find on this earth</a:t>
            </a:r>
            <a:r>
              <a:rPr lang="en-US" sz="1800" b="0" i="0" u="none" strike="noStrike" cap="none">
                <a:solidFill>
                  <a:schemeClr val="lt1"/>
                </a:solidFill>
                <a:latin typeface="Candara"/>
                <a:ea typeface="Candara"/>
                <a:cs typeface="Candara"/>
                <a:sym typeface="Candara"/>
              </a:rPr>
              <a:t>. </a:t>
            </a:r>
          </a:p>
        </p:txBody>
      </p:sp>
      <p:sp>
        <p:nvSpPr>
          <p:cNvPr id="118" name="Shape 118"/>
          <p:cNvSpPr/>
          <p:nvPr/>
        </p:nvSpPr>
        <p:spPr>
          <a:xfrm rot="-190682">
            <a:off x="2500438" y="4133149"/>
            <a:ext cx="3405682" cy="2771543"/>
          </a:xfrm>
          <a:prstGeom prst="heart">
            <a:avLst/>
          </a:prstGeom>
          <a:gradFill>
            <a:gsLst>
              <a:gs pos="0">
                <a:srgbClr val="D0C0D0"/>
              </a:gs>
              <a:gs pos="30000">
                <a:srgbClr val="BAA4BA"/>
              </a:gs>
              <a:gs pos="45000">
                <a:srgbClr val="B399B3"/>
              </a:gs>
              <a:gs pos="55000">
                <a:srgbClr val="B399B3"/>
              </a:gs>
              <a:gs pos="73000">
                <a:srgbClr val="BAA4BA"/>
              </a:gs>
              <a:gs pos="100000">
                <a:srgbClr val="D0C0D0"/>
              </a:gs>
            </a:gsLst>
            <a:lin ang="950000" scaled="0"/>
          </a:gradFill>
          <a:ln w="9525" cap="flat" cmpd="sng">
            <a:solidFill>
              <a:schemeClr val="accent1"/>
            </a:solidFill>
            <a:prstDash val="solid"/>
            <a:round/>
            <a:headEnd type="none" w="med" len="med"/>
            <a:tailEnd type="none" w="med" len="med"/>
          </a:ln>
          <a:effectLst>
            <a:outerShdw blurRad="38100" dist="25400" dir="2700000" algn="br" rotWithShape="0">
              <a:srgbClr val="000000">
                <a:alpha val="40000"/>
              </a:srgbClr>
            </a:outerShdw>
          </a:effectLst>
        </p:spPr>
        <p:txBody>
          <a:bodyPr lIns="91425" tIns="45700" rIns="91425" bIns="45700" anchor="ctr" anchorCtr="0">
            <a:noAutofit/>
          </a:bodyPr>
          <a:lstStyle/>
          <a:p>
            <a:pPr marL="457200" marR="0" lvl="1" indent="0" algn="l" rtl="0">
              <a:spcBef>
                <a:spcPts val="0"/>
              </a:spcBef>
              <a:buSzPct val="25000"/>
              <a:buNone/>
            </a:pPr>
            <a:r>
              <a:rPr lang="en-US" sz="1600" b="0" i="0" u="none" strike="noStrike" cap="none">
                <a:solidFill>
                  <a:schemeClr val="accent1"/>
                </a:solidFill>
                <a:latin typeface="Candara"/>
                <a:ea typeface="Candara"/>
                <a:cs typeface="Candara"/>
                <a:sym typeface="Candara"/>
              </a:rPr>
              <a:t>Being a full-time mother is one of the highest salaried jobs since the payment is pure love</a:t>
            </a:r>
          </a:p>
        </p:txBody>
      </p:sp>
      <p:sp>
        <p:nvSpPr>
          <p:cNvPr id="119" name="Shape 119"/>
          <p:cNvSpPr/>
          <p:nvPr/>
        </p:nvSpPr>
        <p:spPr>
          <a:xfrm rot="-1259148">
            <a:off x="298883" y="2507761"/>
            <a:ext cx="3070777" cy="2989194"/>
          </a:xfrm>
          <a:prstGeom prst="heart">
            <a:avLst/>
          </a:prstGeom>
          <a:gradFill>
            <a:gsLst>
              <a:gs pos="0">
                <a:srgbClr val="4A4A89"/>
              </a:gs>
              <a:gs pos="30000">
                <a:srgbClr val="5B5B9B"/>
              </a:gs>
              <a:gs pos="45000">
                <a:srgbClr val="60609E"/>
              </a:gs>
              <a:gs pos="55000">
                <a:srgbClr val="61619D"/>
              </a:gs>
              <a:gs pos="73000">
                <a:srgbClr val="5B5B9B"/>
              </a:gs>
              <a:gs pos="100000">
                <a:srgbClr val="4A4A89"/>
              </a:gs>
            </a:gsLst>
            <a:lin ang="950000" scaled="0"/>
          </a:gradFill>
          <a:ln w="9525" cap="flat" cmpd="sng">
            <a:solidFill>
              <a:schemeClr val="accent3"/>
            </a:solidFill>
            <a:prstDash val="solid"/>
            <a:round/>
            <a:headEnd type="none" w="med" len="med"/>
            <a:tailEnd type="none" w="med" len="med"/>
          </a:ln>
          <a:effectLst>
            <a:outerShdw blurRad="50799" dist="38100" dir="2700000" algn="br" rotWithShape="0">
              <a:srgbClr val="000000">
                <a:alpha val="40000"/>
              </a:srgbClr>
            </a:outerShdw>
          </a:effectLst>
        </p:spPr>
        <p:txBody>
          <a:bodyPr lIns="91425" tIns="45700" rIns="91425" bIns="45700" anchor="ctr" anchorCtr="0">
            <a:noAutofit/>
          </a:bodyPr>
          <a:lstStyle/>
          <a:p>
            <a:pPr marL="457200" marR="0" lvl="1" indent="0" algn="l" rtl="0">
              <a:spcBef>
                <a:spcPts val="0"/>
              </a:spcBef>
              <a:buSzPct val="25000"/>
              <a:buNone/>
            </a:pPr>
            <a:r>
              <a:rPr lang="en-US" sz="1600" b="0" i="0" u="none" strike="noStrike" cap="none">
                <a:solidFill>
                  <a:schemeClr val="lt1"/>
                </a:solidFill>
                <a:latin typeface="Candara"/>
                <a:ea typeface="Candara"/>
                <a:cs typeface="Candara"/>
                <a:sym typeface="Candara"/>
              </a:rPr>
              <a:t>Youth fades, love droops, the leaves of friendship fall...a mother’s secret hope outlives them all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274319" y="0"/>
            <a:ext cx="8591550" cy="183594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3600" b="0" i="0" u="none" strike="noStrike" cap="none" dirty="0">
                <a:solidFill>
                  <a:schemeClr val="dk2"/>
                </a:solidFill>
                <a:latin typeface="Candara"/>
                <a:ea typeface="Candara"/>
                <a:cs typeface="Candara"/>
                <a:sym typeface="Candara"/>
              </a:rPr>
              <a:t>In fact ...a mother’s love truly knows no bounds</a:t>
            </a:r>
          </a:p>
        </p:txBody>
      </p:sp>
      <p:sp>
        <p:nvSpPr>
          <p:cNvPr id="125" name="Shape 125"/>
          <p:cNvSpPr txBox="1">
            <a:spLocks noGrp="1"/>
          </p:cNvSpPr>
          <p:nvPr>
            <p:ph type="body" idx="1"/>
          </p:nvPr>
        </p:nvSpPr>
        <p:spPr>
          <a:xfrm>
            <a:off x="121313" y="2057158"/>
            <a:ext cx="2776904" cy="4403715"/>
          </a:xfrm>
          <a:prstGeom prst="rect">
            <a:avLst/>
          </a:prstGeom>
          <a:noFill/>
          <a:ln>
            <a:noFill/>
          </a:ln>
        </p:spPr>
        <p:txBody>
          <a:bodyPr lIns="91425" tIns="45700" rIns="91425" bIns="45700" anchor="t" anchorCtr="0">
            <a:noAutofit/>
          </a:bodyPr>
          <a:lstStyle/>
          <a:p>
            <a:pPr marL="0" marR="0" lvl="1" indent="0" algn="l" rtl="0">
              <a:lnSpc>
                <a:spcPct val="80000"/>
              </a:lnSpc>
              <a:spcBef>
                <a:spcPts val="0"/>
              </a:spcBef>
              <a:spcAft>
                <a:spcPts val="0"/>
              </a:spcAft>
              <a:buClr>
                <a:schemeClr val="accent1"/>
              </a:buClr>
              <a:buSzPct val="25000"/>
              <a:buFont typeface="Arial"/>
              <a:buNone/>
            </a:pPr>
            <a:endParaRPr sz="1850" b="0" i="0" u="none" strike="noStrike" cap="none" dirty="0">
              <a:solidFill>
                <a:schemeClr val="dk2"/>
              </a:solidFill>
              <a:latin typeface="Candara"/>
              <a:ea typeface="Candara"/>
              <a:cs typeface="Candara"/>
              <a:sym typeface="Candara"/>
            </a:endParaRPr>
          </a:p>
          <a:p>
            <a:pPr marL="0" marR="0" lvl="1" indent="0" algn="l" rtl="0">
              <a:lnSpc>
                <a:spcPct val="80000"/>
              </a:lnSpc>
              <a:spcBef>
                <a:spcPts val="600"/>
              </a:spcBef>
              <a:buClr>
                <a:schemeClr val="accent1"/>
              </a:buClr>
              <a:buSzPct val="25000"/>
              <a:buFont typeface="Arial"/>
              <a:buNone/>
            </a:pPr>
            <a:r>
              <a:rPr lang="en-US" sz="2400" b="0" i="0" u="none" strike="noStrike" cap="none" dirty="0">
                <a:solidFill>
                  <a:srgbClr val="663366"/>
                </a:solidFill>
                <a:latin typeface="Arial"/>
                <a:ea typeface="Arial"/>
                <a:cs typeface="Arial"/>
                <a:sym typeface="Arial"/>
              </a:rPr>
              <a:t>Becoming a mother makes you the mother of all children, from now on each wounded, abandoned, frightened child is yours. You live in the suffering mothers of every race and creed, and weep with them. You long to comfort all who are desolate. </a:t>
            </a:r>
          </a:p>
        </p:txBody>
      </p:sp>
      <p:pic>
        <p:nvPicPr>
          <p:cNvPr id="126" name="Shape 126" descr="images.jpg"/>
          <p:cNvPicPr preferRelativeResize="0"/>
          <p:nvPr/>
        </p:nvPicPr>
        <p:blipFill rotWithShape="1">
          <a:blip r:embed="rId3">
            <a:alphaModFix/>
          </a:blip>
          <a:srcRect/>
          <a:stretch/>
        </p:blipFill>
        <p:spPr>
          <a:xfrm>
            <a:off x="2898217" y="2524416"/>
            <a:ext cx="6123378" cy="3936457"/>
          </a:xfrm>
          <a:prstGeom prst="rect">
            <a:avLst/>
          </a:prstGeom>
          <a:noFill/>
          <a:ln>
            <a:noFill/>
          </a:ln>
        </p:spPr>
      </p:pic>
      <p:sp>
        <p:nvSpPr>
          <p:cNvPr id="127" name="Shape 127"/>
          <p:cNvSpPr txBox="1"/>
          <p:nvPr/>
        </p:nvSpPr>
        <p:spPr>
          <a:xfrm>
            <a:off x="274318" y="1888268"/>
            <a:ext cx="8370499" cy="363297"/>
          </a:xfrm>
          <a:prstGeom prst="rect">
            <a:avLst/>
          </a:prstGeom>
          <a:noFill/>
          <a:ln>
            <a:noFill/>
          </a:ln>
        </p:spPr>
        <p:txBody>
          <a:bodyPr lIns="91425" tIns="45700" rIns="91425" bIns="45700" anchor="t" anchorCtr="0">
            <a:noAutofit/>
          </a:bodyPr>
          <a:lstStyle/>
          <a:p>
            <a:pPr marL="0" marR="0" lvl="1" indent="0" algn="l" rtl="0">
              <a:lnSpc>
                <a:spcPct val="90000"/>
              </a:lnSpc>
              <a:spcBef>
                <a:spcPts val="0"/>
              </a:spcBef>
              <a:buClr>
                <a:schemeClr val="accent1"/>
              </a:buClr>
              <a:buSzPct val="25000"/>
              <a:buFont typeface="Arial"/>
              <a:buNone/>
            </a:pPr>
            <a:r>
              <a:rPr lang="en-US" sz="1850" b="0" i="0" u="none" strike="noStrike" cap="none">
                <a:solidFill>
                  <a:schemeClr val="dk2"/>
                </a:solidFill>
                <a:latin typeface="Candara"/>
                <a:ea typeface="Candara"/>
                <a:cs typeface="Candara"/>
                <a:sym typeface="Candara"/>
              </a:rPr>
              <a:t>They don’t tell you that...they don’t have to even be yours to love them.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Shape 132" descr="imgres.jpg"/>
          <p:cNvPicPr preferRelativeResize="0"/>
          <p:nvPr/>
        </p:nvPicPr>
        <p:blipFill rotWithShape="1">
          <a:blip r:embed="rId3">
            <a:alphaModFix/>
          </a:blip>
          <a:srcRect b="5811"/>
          <a:stretch/>
        </p:blipFill>
        <p:spPr>
          <a:xfrm>
            <a:off x="162429" y="140642"/>
            <a:ext cx="8835662" cy="6604898"/>
          </a:xfrm>
          <a:prstGeom prst="rect">
            <a:avLst/>
          </a:prstGeom>
          <a:noFill/>
          <a:ln>
            <a:noFill/>
          </a:ln>
        </p:spPr>
      </p:pic>
      <p:sp>
        <p:nvSpPr>
          <p:cNvPr id="133" name="Shape 133"/>
          <p:cNvSpPr txBox="1">
            <a:spLocks noGrp="1"/>
          </p:cNvSpPr>
          <p:nvPr>
            <p:ph type="title"/>
          </p:nvPr>
        </p:nvSpPr>
        <p:spPr>
          <a:xfrm>
            <a:off x="413454" y="228600"/>
            <a:ext cx="8454319" cy="583653"/>
          </a:xfrm>
          <a:prstGeom prst="rect">
            <a:avLst/>
          </a:prstGeom>
          <a:noFill/>
          <a:ln>
            <a:noFill/>
          </a:ln>
        </p:spPr>
        <p:txBody>
          <a:bodyPr lIns="91425" tIns="45700" rIns="91425" bIns="45700" anchor="b" anchorCtr="0">
            <a:noAutofit/>
          </a:bodyPr>
          <a:lstStyle/>
          <a:p>
            <a:pPr marL="0" marR="0" lvl="0" indent="0" algn="l" rtl="0">
              <a:spcBef>
                <a:spcPts val="0"/>
              </a:spcBef>
              <a:buClr>
                <a:srgbClr val="FFFFFF"/>
              </a:buClr>
              <a:buSzPct val="25000"/>
              <a:buFont typeface="Candara"/>
              <a:buNone/>
            </a:pPr>
            <a:r>
              <a:rPr lang="en-US" sz="3240" b="0" i="0" u="none" strike="noStrike" cap="none">
                <a:solidFill>
                  <a:srgbClr val="FFFFFF"/>
                </a:solidFill>
                <a:latin typeface="Candara"/>
                <a:ea typeface="Candara"/>
                <a:cs typeface="Candara"/>
                <a:sym typeface="Candara"/>
              </a:rPr>
              <a:t>Before becoming a mother...</a:t>
            </a:r>
          </a:p>
        </p:txBody>
      </p:sp>
      <p:sp>
        <p:nvSpPr>
          <p:cNvPr id="134" name="Shape 134"/>
          <p:cNvSpPr txBox="1">
            <a:spLocks noGrp="1"/>
          </p:cNvSpPr>
          <p:nvPr>
            <p:ph type="body" idx="1"/>
          </p:nvPr>
        </p:nvSpPr>
        <p:spPr>
          <a:xfrm>
            <a:off x="413454" y="840633"/>
            <a:ext cx="2879418" cy="2821888"/>
          </a:xfrm>
          <a:prstGeom prst="rect">
            <a:avLst/>
          </a:prstGeom>
          <a:noFill/>
          <a:ln>
            <a:noFill/>
          </a:ln>
        </p:spPr>
        <p:txBody>
          <a:bodyPr lIns="91425" tIns="45700" rIns="91425" bIns="45700" anchor="t" anchorCtr="0">
            <a:noAutofit/>
          </a:bodyPr>
          <a:lstStyle/>
          <a:p>
            <a:pPr marL="0" marR="0" lvl="1" indent="0" algn="l" rtl="0">
              <a:spcBef>
                <a:spcPts val="0"/>
              </a:spcBef>
              <a:spcAft>
                <a:spcPts val="0"/>
              </a:spcAft>
              <a:buClr>
                <a:schemeClr val="accent1"/>
              </a:buClr>
              <a:buSzPct val="25000"/>
              <a:buFont typeface="Arial"/>
              <a:buNone/>
            </a:pPr>
            <a:r>
              <a:rPr lang="en-US" sz="2000" b="0" i="0" u="none" strike="noStrike" cap="none">
                <a:solidFill>
                  <a:srgbClr val="FFFFFF"/>
                </a:solidFill>
                <a:latin typeface="Cambria"/>
                <a:ea typeface="Cambria"/>
                <a:cs typeface="Cambria"/>
                <a:sym typeface="Cambria"/>
              </a:rPr>
              <a:t>I had a hundred theories on how to bring up children. Now I have seven children and only one theory.... </a:t>
            </a:r>
          </a:p>
          <a:p>
            <a:pPr marL="0" marR="0" lvl="1" indent="0" algn="l" rtl="0">
              <a:spcBef>
                <a:spcPts val="600"/>
              </a:spcBef>
              <a:buClr>
                <a:schemeClr val="accent1"/>
              </a:buClr>
              <a:buSzPct val="25000"/>
              <a:buFont typeface="Arial"/>
              <a:buNone/>
            </a:pPr>
            <a:r>
              <a:rPr lang="en-US" sz="2000" b="0" i="1" u="none" strike="noStrike" cap="none">
                <a:solidFill>
                  <a:schemeClr val="lt2"/>
                </a:solidFill>
                <a:latin typeface="Cambria"/>
                <a:ea typeface="Cambria"/>
                <a:cs typeface="Cambria"/>
                <a:sym typeface="Cambria"/>
              </a:rPr>
              <a:t>LOVE THEM </a:t>
            </a:r>
            <a:r>
              <a:rPr lang="en-US" sz="2000" b="0" i="1" u="none" strike="noStrike" cap="none">
                <a:solidFill>
                  <a:srgbClr val="FFFFFF"/>
                </a:solidFill>
                <a:latin typeface="Cambria"/>
                <a:ea typeface="Cambria"/>
                <a:cs typeface="Cambria"/>
                <a:sym typeface="Cambria"/>
              </a:rPr>
              <a:t>– especially when they least deserve it</a:t>
            </a:r>
            <a:r>
              <a:rPr lang="en-US" sz="2000" b="0" i="0" u="none" strike="noStrike" cap="none">
                <a:solidFill>
                  <a:schemeClr val="dk2"/>
                </a:solidFill>
                <a:latin typeface="Cambria"/>
                <a:ea typeface="Cambria"/>
                <a:cs typeface="Cambria"/>
                <a:sym typeface="Cambria"/>
              </a:rPr>
              <a:t>. </a:t>
            </a:r>
          </a:p>
        </p:txBody>
      </p:sp>
      <p:sp>
        <p:nvSpPr>
          <p:cNvPr id="135" name="Shape 135"/>
          <p:cNvSpPr txBox="1"/>
          <p:nvPr/>
        </p:nvSpPr>
        <p:spPr>
          <a:xfrm rot="-793466">
            <a:off x="7066979" y="3525116"/>
            <a:ext cx="1824527" cy="95410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b="1">
                <a:solidFill>
                  <a:srgbClr val="FFFFFF"/>
                </a:solidFill>
                <a:latin typeface="Radley"/>
                <a:ea typeface="Radley"/>
                <a:cs typeface="Radley"/>
                <a:sym typeface="Radley"/>
              </a:rPr>
              <a:t>Mum’s chocolate</a:t>
            </a:r>
          </a:p>
        </p:txBody>
      </p:sp>
      <p:sp>
        <p:nvSpPr>
          <p:cNvPr id="136" name="Shape 136"/>
          <p:cNvSpPr/>
          <p:nvPr/>
        </p:nvSpPr>
        <p:spPr>
          <a:xfrm rot="-1629738">
            <a:off x="5320690" y="4551219"/>
            <a:ext cx="1846675" cy="365813"/>
          </a:xfrm>
          <a:prstGeom prst="leftArrow">
            <a:avLst>
              <a:gd name="adj1" fmla="val 35990"/>
              <a:gd name="adj2" fmla="val 54514"/>
            </a:avLst>
          </a:prstGeom>
          <a:solidFill>
            <a:schemeClr val="lt2"/>
          </a:solidFill>
          <a:ln w="9525" cap="flat" cmpd="sng">
            <a:solidFill>
              <a:schemeClr val="accent1"/>
            </a:solidFill>
            <a:prstDash val="solid"/>
            <a:round/>
            <a:headEnd type="none" w="med" len="med"/>
            <a:tailEnd type="none" w="med" len="med"/>
          </a:ln>
          <a:effectLst>
            <a:outerShdw blurRad="50799" dist="38100" dir="2700000" algn="br"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rgbClr val="FFFFFF"/>
              </a:solidFill>
              <a:latin typeface="Candara"/>
              <a:ea typeface="Candara"/>
              <a:cs typeface="Candara"/>
              <a:sym typeface="Candar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276225" y="228597"/>
            <a:ext cx="4099737" cy="6334887"/>
          </a:xfrm>
          <a:prstGeom prst="rect">
            <a:avLst/>
          </a:prstGeom>
          <a:solidFill>
            <a:schemeClr val="lt2"/>
          </a:solidFill>
          <a:ln>
            <a:noFill/>
          </a:ln>
        </p:spPr>
        <p:txBody>
          <a:bodyPr lIns="91425" tIns="45700" rIns="91425" bIns="45700" anchor="b" anchorCtr="0">
            <a:noAutofit/>
          </a:bodyPr>
          <a:lstStyle/>
          <a:p>
            <a:pPr marL="0" marR="0" lvl="0" indent="0" algn="l" rtl="0">
              <a:spcBef>
                <a:spcPts val="0"/>
              </a:spcBef>
              <a:buClr>
                <a:schemeClr val="dk2"/>
              </a:buClr>
              <a:buSzPct val="25000"/>
              <a:buFont typeface="Pinyon Script"/>
              <a:buNone/>
            </a:pPr>
            <a:r>
              <a:rPr lang="en-US" sz="7200" b="0" i="0" u="none" strike="noStrike" cap="none">
                <a:solidFill>
                  <a:schemeClr val="dk2"/>
                </a:solidFill>
                <a:latin typeface="Pinyon Script"/>
                <a:ea typeface="Pinyon Script"/>
                <a:cs typeface="Pinyon Script"/>
                <a:sym typeface="Pinyon Script"/>
              </a:rPr>
              <a:t>Some </a:t>
            </a:r>
            <a:r>
              <a:rPr lang="en-US" sz="4400" b="0" i="0" u="none" strike="noStrike" cap="none">
                <a:solidFill>
                  <a:schemeClr val="dk2"/>
                </a:solidFill>
                <a:latin typeface="Candara"/>
                <a:ea typeface="Candara"/>
                <a:cs typeface="Candara"/>
                <a:sym typeface="Candara"/>
              </a:rPr>
              <a:t>DEFINITIONS </a:t>
            </a:r>
            <a:r>
              <a:rPr lang="en-US" sz="7200" b="0" i="0" u="none" strike="noStrike" cap="none">
                <a:solidFill>
                  <a:schemeClr val="dk2"/>
                </a:solidFill>
                <a:latin typeface="Pinyon Script"/>
                <a:ea typeface="Pinyon Script"/>
                <a:cs typeface="Pinyon Script"/>
                <a:sym typeface="Pinyon Script"/>
              </a:rPr>
              <a:t>associated with mothers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276225" y="228600"/>
            <a:ext cx="8591550" cy="106680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4000" b="0" i="0" u="none" strike="noStrike" cap="none">
                <a:solidFill>
                  <a:schemeClr val="dk2"/>
                </a:solidFill>
                <a:latin typeface="Candara"/>
                <a:ea typeface="Candara"/>
                <a:cs typeface="Candara"/>
                <a:sym typeface="Candara"/>
              </a:rPr>
              <a:t>A Mother...</a:t>
            </a:r>
          </a:p>
        </p:txBody>
      </p:sp>
      <p:pic>
        <p:nvPicPr>
          <p:cNvPr id="147" name="Shape 147" descr="Screen Shot 2017-05-06 at 10.02.31 PM.png"/>
          <p:cNvPicPr preferRelativeResize="0">
            <a:picLocks noGrp="1"/>
          </p:cNvPicPr>
          <p:nvPr>
            <p:ph type="body" idx="1"/>
          </p:nvPr>
        </p:nvPicPr>
        <p:blipFill rotWithShape="1">
          <a:blip r:embed="rId3">
            <a:alphaModFix/>
          </a:blip>
          <a:srcRect l="383" t="23380" r="-859"/>
          <a:stretch/>
        </p:blipFill>
        <p:spPr>
          <a:xfrm>
            <a:off x="276225" y="1407554"/>
            <a:ext cx="5247279" cy="3665168"/>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276225" y="228600"/>
            <a:ext cx="4154301" cy="1576741"/>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Candara"/>
              <a:buNone/>
            </a:pPr>
            <a:r>
              <a:rPr lang="en-US" sz="4400" b="0" i="0" u="none" strike="noStrike" cap="none">
                <a:solidFill>
                  <a:schemeClr val="dk2"/>
                </a:solidFill>
                <a:latin typeface="Candara"/>
                <a:ea typeface="Candara"/>
                <a:cs typeface="Candara"/>
                <a:sym typeface="Candara"/>
              </a:rPr>
              <a:t>A jumper... </a:t>
            </a:r>
          </a:p>
        </p:txBody>
      </p:sp>
      <p:pic>
        <p:nvPicPr>
          <p:cNvPr id="153" name="Shape 153" descr="imgres.jpg"/>
          <p:cNvPicPr preferRelativeResize="0"/>
          <p:nvPr/>
        </p:nvPicPr>
        <p:blipFill rotWithShape="1">
          <a:blip r:embed="rId3">
            <a:alphaModFix/>
          </a:blip>
          <a:srcRect/>
          <a:stretch/>
        </p:blipFill>
        <p:spPr>
          <a:xfrm>
            <a:off x="4430526" y="228600"/>
            <a:ext cx="4595870" cy="6468262"/>
          </a:xfrm>
          <a:prstGeom prst="rect">
            <a:avLst/>
          </a:prstGeom>
          <a:noFill/>
          <a:ln>
            <a:noFill/>
          </a:ln>
        </p:spPr>
      </p:pic>
      <p:sp>
        <p:nvSpPr>
          <p:cNvPr id="154" name="Shape 154"/>
          <p:cNvSpPr txBox="1">
            <a:spLocks noGrp="1"/>
          </p:cNvSpPr>
          <p:nvPr>
            <p:ph type="body" idx="1"/>
          </p:nvPr>
        </p:nvSpPr>
        <p:spPr>
          <a:xfrm>
            <a:off x="276225" y="2157228"/>
            <a:ext cx="3887433" cy="390447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400" b="0" i="1" u="none" strike="noStrike" cap="none">
                <a:solidFill>
                  <a:srgbClr val="663366"/>
                </a:solidFill>
                <a:latin typeface="Candara"/>
                <a:ea typeface="Candara"/>
                <a:cs typeface="Candara"/>
                <a:sym typeface="Candara"/>
              </a:rPr>
              <a:t>a noun</a:t>
            </a:r>
            <a:r>
              <a:rPr lang="en-US" sz="2400" b="0" i="0" u="none" strike="noStrike" cap="none">
                <a:solidFill>
                  <a:srgbClr val="663366"/>
                </a:solidFill>
                <a:latin typeface="Candara"/>
                <a:ea typeface="Candara"/>
                <a:cs typeface="Candara"/>
                <a:sym typeface="Candara"/>
              </a:rPr>
              <a:t>: a garment worn by a child when his or her mother is feeling chilly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oho">
  <a:themeElements>
    <a:clrScheme name="Advantage">
      <a:dk1>
        <a:srgbClr val="000000"/>
      </a:dk1>
      <a:lt1>
        <a:srgbClr val="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425</Words>
  <Application>Microsoft Macintosh PowerPoint</Application>
  <PresentationFormat>On-screen Show (4:3)</PresentationFormat>
  <Paragraphs>50</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Cambria</vt:lpstr>
      <vt:lpstr>Candara</vt:lpstr>
      <vt:lpstr>Pinyon Script</vt:lpstr>
      <vt:lpstr>Radley</vt:lpstr>
      <vt:lpstr>Arial</vt:lpstr>
      <vt:lpstr>Soho</vt:lpstr>
      <vt:lpstr>MOTHER’S DAY ASSEMBLY</vt:lpstr>
      <vt:lpstr>The Miracle of LOVE...</vt:lpstr>
      <vt:lpstr>That moment...</vt:lpstr>
      <vt:lpstr>Mother, a very simple word ...but with a lot of meaning</vt:lpstr>
      <vt:lpstr>In fact ...a mother’s love truly knows no bounds</vt:lpstr>
      <vt:lpstr>Before becoming a mother...</vt:lpstr>
      <vt:lpstr>Some DEFINITIONS associated with mothers</vt:lpstr>
      <vt:lpstr>A Mother...</vt:lpstr>
      <vt:lpstr>A jumper... </vt:lpstr>
      <vt:lpstr>A Child’s middle name...</vt:lpstr>
      <vt:lpstr>So what do, mothers do? </vt:lpstr>
      <vt:lpstr>Mum’s TOLERATE...</vt:lpstr>
      <vt:lpstr>Mum’s PROTECT...</vt:lpstr>
      <vt:lpstr>Mum’s TEACH...</vt:lpstr>
      <vt:lpstr>Mum’s CUDDLE...</vt:lpstr>
      <vt:lpstr>Mum’s CARRY US...</vt:lpstr>
      <vt:lpstr>Mum’s CHALLENGE US...</vt:lpstr>
      <vt:lpstr>Mum’s FEED US...</vt:lpstr>
      <vt:lpstr>Mum’s keep us, and everything, else CLEAN... </vt:lpstr>
      <vt:lpstr>Mum’s PLAY with us...</vt:lpstr>
      <vt:lpstr>Mum’s make everything BETTER...</vt:lpstr>
      <vt:lpstr>BUT...  it’s important  we keep some   PERSPECTIVE</vt:lpstr>
      <vt:lpstr>Video</vt:lpstr>
      <vt:lpstr>PowerPoint Presentation</vt:lpstr>
      <vt:lpstr>Abraham Lincoln once said...</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MOTHER’S DAY ASSEMBLY</dc:title>
  <cp:lastModifiedBy>Microsoft Office User</cp:lastModifiedBy>
  <cp:revision>4</cp:revision>
  <dcterms:modified xsi:type="dcterms:W3CDTF">2017-05-08T23:31:30Z</dcterms:modified>
</cp:coreProperties>
</file>